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5.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6.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7.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8.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9.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0.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1.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2.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3.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4.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5.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6.xml" ContentType="application/vnd.openxmlformats-officedocument.presentationml.tags+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7.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60"/>
  </p:notesMasterIdLst>
  <p:sldIdLst>
    <p:sldId id="256" r:id="rId2"/>
    <p:sldId id="344" r:id="rId3"/>
    <p:sldId id="347" r:id="rId4"/>
    <p:sldId id="294" r:id="rId5"/>
    <p:sldId id="297" r:id="rId6"/>
    <p:sldId id="295" r:id="rId7"/>
    <p:sldId id="296" r:id="rId8"/>
    <p:sldId id="353" r:id="rId9"/>
    <p:sldId id="348" r:id="rId10"/>
    <p:sldId id="349" r:id="rId11"/>
    <p:sldId id="350" r:id="rId12"/>
    <p:sldId id="351" r:id="rId13"/>
    <p:sldId id="352" r:id="rId14"/>
    <p:sldId id="258" r:id="rId15"/>
    <p:sldId id="343" r:id="rId16"/>
    <p:sldId id="315" r:id="rId17"/>
    <p:sldId id="291" r:id="rId18"/>
    <p:sldId id="345" r:id="rId19"/>
    <p:sldId id="346" r:id="rId20"/>
    <p:sldId id="337" r:id="rId21"/>
    <p:sldId id="321" r:id="rId22"/>
    <p:sldId id="322" r:id="rId23"/>
    <p:sldId id="323" r:id="rId24"/>
    <p:sldId id="324" r:id="rId25"/>
    <p:sldId id="326" r:id="rId26"/>
    <p:sldId id="327" r:id="rId27"/>
    <p:sldId id="316" r:id="rId28"/>
    <p:sldId id="293" r:id="rId29"/>
    <p:sldId id="285" r:id="rId30"/>
    <p:sldId id="290" r:id="rId31"/>
    <p:sldId id="287" r:id="rId32"/>
    <p:sldId id="289" r:id="rId33"/>
    <p:sldId id="363" r:id="rId34"/>
    <p:sldId id="364" r:id="rId35"/>
    <p:sldId id="355" r:id="rId36"/>
    <p:sldId id="356" r:id="rId37"/>
    <p:sldId id="357" r:id="rId38"/>
    <p:sldId id="358" r:id="rId39"/>
    <p:sldId id="359" r:id="rId40"/>
    <p:sldId id="360" r:id="rId41"/>
    <p:sldId id="362" r:id="rId42"/>
    <p:sldId id="288" r:id="rId43"/>
    <p:sldId id="313" r:id="rId44"/>
    <p:sldId id="318" r:id="rId45"/>
    <p:sldId id="332" r:id="rId46"/>
    <p:sldId id="335" r:id="rId47"/>
    <p:sldId id="320" r:id="rId48"/>
    <p:sldId id="333" r:id="rId49"/>
    <p:sldId id="334" r:id="rId50"/>
    <p:sldId id="319" r:id="rId51"/>
    <p:sldId id="336" r:id="rId52"/>
    <p:sldId id="325" r:id="rId53"/>
    <p:sldId id="284" r:id="rId54"/>
    <p:sldId id="338" r:id="rId55"/>
    <p:sldId id="339" r:id="rId56"/>
    <p:sldId id="340" r:id="rId57"/>
    <p:sldId id="341" r:id="rId58"/>
    <p:sldId id="342" r:id="rId5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E1"/>
    <a:srgbClr val="517543"/>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48516072"/>
        <c:axId val="248514112"/>
      </c:lineChart>
      <c:catAx>
        <c:axId val="248516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8514112"/>
        <c:crosses val="autoZero"/>
        <c:auto val="1"/>
        <c:lblAlgn val="ctr"/>
        <c:lblOffset val="100"/>
        <c:noMultiLvlLbl val="0"/>
      </c:catAx>
      <c:valAx>
        <c:axId val="2485141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851607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49361736"/>
        <c:axId val="249364480"/>
      </c:scatterChart>
      <c:valAx>
        <c:axId val="249361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9364480"/>
        <c:crosses val="autoZero"/>
        <c:crossBetween val="midCat"/>
      </c:valAx>
      <c:valAx>
        <c:axId val="249364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93617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51624664"/>
        <c:axId val="251621136"/>
      </c:scatterChart>
      <c:valAx>
        <c:axId val="2516246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1621136"/>
        <c:crosses val="autoZero"/>
        <c:crossBetween val="midCat"/>
      </c:valAx>
      <c:valAx>
        <c:axId val="251621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16246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51105376"/>
        <c:axId val="251106160"/>
      </c:scatterChart>
      <c:valAx>
        <c:axId val="251105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1106160"/>
        <c:crosses val="autoZero"/>
        <c:crossBetween val="midCat"/>
      </c:valAx>
      <c:valAx>
        <c:axId val="251106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11053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52105584"/>
        <c:axId val="252111856"/>
      </c:scatterChart>
      <c:valAx>
        <c:axId val="2521055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2111856"/>
        <c:crosses val="autoZero"/>
        <c:crossBetween val="midCat"/>
      </c:valAx>
      <c:valAx>
        <c:axId val="25211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5210558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pt-BR" sz="1400" b="1" noProof="0" dirty="0" smtClean="0">
              <a:solidFill>
                <a:schemeClr val="bg1"/>
              </a:solidFill>
            </a:rPr>
            <a:t>Introdução</a:t>
          </a:r>
          <a:endParaRPr lang="pt-BR" sz="1400" b="1" noProof="0" dirty="0">
            <a:solidFill>
              <a:schemeClr val="bg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E1E5E1"/>
        </a:solidFill>
      </dgm:spPr>
      <dgm:t>
        <a:bodyPr/>
        <a:lstStyle/>
        <a:p>
          <a:r>
            <a:rPr lang="pt-BR" sz="1400" b="0" noProof="0" dirty="0" smtClean="0">
              <a:solidFill>
                <a:schemeClr val="tx1"/>
              </a:solidFill>
            </a:rPr>
            <a:t>Motivação</a:t>
          </a:r>
          <a:endParaRPr lang="pt-BR" sz="1400" b="0" noProof="0" dirty="0">
            <a:solidFill>
              <a:schemeClr val="tx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CAAD1D0-843A-4A53-9383-4CDE2F0C4007}" type="presOf" srcId="{78F56ECA-90FF-40DA-BCAB-38CF3823CD3B}" destId="{CE4E38F6-FB75-4B3B-A01C-63A95B506D38}" srcOrd="0" destOrd="0" presId="urn:microsoft.com/office/officeart/2005/8/layout/chevron1"/>
    <dgm:cxn modelId="{07F1D06F-EF72-4A04-B438-3F4D8059F1E2}" type="presOf" srcId="{FED9B4AF-D2B3-48E2-84C0-5E2EDEF1A90D}" destId="{55501F7E-CE71-4F0E-8987-5CA83AAFDAA1}" srcOrd="0" destOrd="0" presId="urn:microsoft.com/office/officeart/2005/8/layout/chevron1"/>
    <dgm:cxn modelId="{926DB873-AA07-453E-82CB-B4D149FEFE11}" type="presOf" srcId="{F60E1271-02FB-46D4-874C-D899DB11EDB5}" destId="{BB6CD4F3-8802-4FF0-A078-DE4E5E120A4A}" srcOrd="0" destOrd="0" presId="urn:microsoft.com/office/officeart/2005/8/layout/chevron1"/>
    <dgm:cxn modelId="{42B3B029-CFC1-40D0-9CE9-D1EB9B31404E}"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E7A91A9-DB45-460F-A1F1-36DBEC920CA1}"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92D7E86D-8073-4261-8106-506259CEC5E2}" type="presOf" srcId="{D503C0CD-55BF-4E78-A3A1-C777F1561E0E}" destId="{CBEFA6CD-5D33-4258-96A8-26A44DBEA694}" srcOrd="0" destOrd="0" presId="urn:microsoft.com/office/officeart/2005/8/layout/chevron1"/>
    <dgm:cxn modelId="{5DDCB680-95E9-4FF4-A0A9-D6ABA8725C3C}"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356A5F9-03C2-40CD-BEDE-C772D75C81FE}" type="presParOf" srcId="{9A10DE9B-36E3-49F6-9012-AA6E26738AD4}" destId="{CE4E38F6-FB75-4B3B-A01C-63A95B506D38}" srcOrd="0" destOrd="0" presId="urn:microsoft.com/office/officeart/2005/8/layout/chevron1"/>
    <dgm:cxn modelId="{14CB0511-DB05-42E9-A9F7-1B0A03442964}" type="presParOf" srcId="{9A10DE9B-36E3-49F6-9012-AA6E26738AD4}" destId="{EA9CFFD4-0584-4693-B50C-F893D04DBE97}" srcOrd="1" destOrd="0" presId="urn:microsoft.com/office/officeart/2005/8/layout/chevron1"/>
    <dgm:cxn modelId="{239526E3-35AF-40F7-BFA4-F4471849AF0F}" type="presParOf" srcId="{9A10DE9B-36E3-49F6-9012-AA6E26738AD4}" destId="{22E8BE1A-9D28-413C-9A09-8636FD5D6E8B}" srcOrd="2" destOrd="0" presId="urn:microsoft.com/office/officeart/2005/8/layout/chevron1"/>
    <dgm:cxn modelId="{91E465C8-BFF7-4902-BEA1-D410B92FC969}" type="presParOf" srcId="{9A10DE9B-36E3-49F6-9012-AA6E26738AD4}" destId="{3ED5751F-C79C-46A5-8976-211680536B63}" srcOrd="3" destOrd="0" presId="urn:microsoft.com/office/officeart/2005/8/layout/chevron1"/>
    <dgm:cxn modelId="{ED377D05-A8FC-48C8-9E89-E29BC4137512}" type="presParOf" srcId="{9A10DE9B-36E3-49F6-9012-AA6E26738AD4}" destId="{BB6CD4F3-8802-4FF0-A078-DE4E5E120A4A}" srcOrd="4" destOrd="0" presId="urn:microsoft.com/office/officeart/2005/8/layout/chevron1"/>
    <dgm:cxn modelId="{185A97ED-3288-46B3-A1C8-636BECCA9149}" type="presParOf" srcId="{9A10DE9B-36E3-49F6-9012-AA6E26738AD4}" destId="{FFF1229B-A23B-412F-881D-2949DA426328}" srcOrd="5" destOrd="0" presId="urn:microsoft.com/office/officeart/2005/8/layout/chevron1"/>
    <dgm:cxn modelId="{853B096C-6CD3-4273-80A9-2C06842D26BE}" type="presParOf" srcId="{9A10DE9B-36E3-49F6-9012-AA6E26738AD4}" destId="{C8507421-0692-448E-904B-02AAF7CA6864}" srcOrd="6" destOrd="0" presId="urn:microsoft.com/office/officeart/2005/8/layout/chevron1"/>
    <dgm:cxn modelId="{539A8B3A-19D2-433C-974F-3BCFA6549D6E}" type="presParOf" srcId="{9A10DE9B-36E3-49F6-9012-AA6E26738AD4}" destId="{8E7D21A0-2CA5-44C3-947D-C7D247015E92}" srcOrd="7" destOrd="0" presId="urn:microsoft.com/office/officeart/2005/8/layout/chevron1"/>
    <dgm:cxn modelId="{A81951D3-764B-4210-9695-A459C7C09979}" type="presParOf" srcId="{9A10DE9B-36E3-49F6-9012-AA6E26738AD4}" destId="{55501F7E-CE71-4F0E-8987-5CA83AAFDAA1}" srcOrd="8" destOrd="0" presId="urn:microsoft.com/office/officeart/2005/8/layout/chevron1"/>
    <dgm:cxn modelId="{EDB86108-E1B4-45F0-9998-8B06C16B4A60}" type="presParOf" srcId="{9A10DE9B-36E3-49F6-9012-AA6E26738AD4}" destId="{72EB01B2-3656-4BD6-9AB1-F413E3A8A92C}" srcOrd="9" destOrd="0" presId="urn:microsoft.com/office/officeart/2005/8/layout/chevron1"/>
    <dgm:cxn modelId="{E878722A-741B-4157-9699-D3566459E0F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A9D6760B-8399-46DD-88EE-7534C63E223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E1B7F06-0B07-4EB6-8FEF-787D93F9C57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AE18394-FC7D-46A4-80FA-292F5E4B1C77}"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05004AB-767F-42D6-9AC9-1F4584A43DF6}" type="presOf" srcId="{EC1C03D6-CE6E-414D-89B7-9DEF5E6D6BD6}" destId="{22E8BE1A-9D28-413C-9A09-8636FD5D6E8B}" srcOrd="0" destOrd="0" presId="urn:microsoft.com/office/officeart/2005/8/layout/chevron1"/>
    <dgm:cxn modelId="{60C46401-535F-4A06-B85E-F42D76CF93C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C37FB9FF-C14A-4492-B122-B375EA8D7956}" type="presOf" srcId="{FB1F8ED9-BD3D-47C1-A352-6E80C37E69D5}" destId="{9A10DE9B-36E3-49F6-9012-AA6E26738AD4}" srcOrd="0" destOrd="0" presId="urn:microsoft.com/office/officeart/2005/8/layout/chevron1"/>
    <dgm:cxn modelId="{AFC3D6B7-F04E-4FA8-9038-961BCF79AEE2}"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8FC9111-7E03-48DE-A585-193B8BF7C642}" type="presParOf" srcId="{9A10DE9B-36E3-49F6-9012-AA6E26738AD4}" destId="{CE4E38F6-FB75-4B3B-A01C-63A95B506D38}" srcOrd="0" destOrd="0" presId="urn:microsoft.com/office/officeart/2005/8/layout/chevron1"/>
    <dgm:cxn modelId="{9ADF43FE-3F18-415B-8209-F8C69DB9DCE4}" type="presParOf" srcId="{9A10DE9B-36E3-49F6-9012-AA6E26738AD4}" destId="{EA9CFFD4-0584-4693-B50C-F893D04DBE97}" srcOrd="1" destOrd="0" presId="urn:microsoft.com/office/officeart/2005/8/layout/chevron1"/>
    <dgm:cxn modelId="{2D1E7C18-DE5C-461E-AED4-3C94CBEDBB4B}" type="presParOf" srcId="{9A10DE9B-36E3-49F6-9012-AA6E26738AD4}" destId="{22E8BE1A-9D28-413C-9A09-8636FD5D6E8B}" srcOrd="2" destOrd="0" presId="urn:microsoft.com/office/officeart/2005/8/layout/chevron1"/>
    <dgm:cxn modelId="{FB496D1E-AE0F-41E5-9138-19872E9472ED}" type="presParOf" srcId="{9A10DE9B-36E3-49F6-9012-AA6E26738AD4}" destId="{3ED5751F-C79C-46A5-8976-211680536B63}" srcOrd="3" destOrd="0" presId="urn:microsoft.com/office/officeart/2005/8/layout/chevron1"/>
    <dgm:cxn modelId="{F10D2BC1-245F-427E-BDC7-8A9DA4F9F6DF}" type="presParOf" srcId="{9A10DE9B-36E3-49F6-9012-AA6E26738AD4}" destId="{BB6CD4F3-8802-4FF0-A078-DE4E5E120A4A}" srcOrd="4" destOrd="0" presId="urn:microsoft.com/office/officeart/2005/8/layout/chevron1"/>
    <dgm:cxn modelId="{291A5B81-A7CC-4FE1-B525-9F519F4C1F3C}" type="presParOf" srcId="{9A10DE9B-36E3-49F6-9012-AA6E26738AD4}" destId="{FFF1229B-A23B-412F-881D-2949DA426328}" srcOrd="5" destOrd="0" presId="urn:microsoft.com/office/officeart/2005/8/layout/chevron1"/>
    <dgm:cxn modelId="{B1619134-63FB-4A76-A069-6A415A917266}" type="presParOf" srcId="{9A10DE9B-36E3-49F6-9012-AA6E26738AD4}" destId="{C8507421-0692-448E-904B-02AAF7CA6864}" srcOrd="6" destOrd="0" presId="urn:microsoft.com/office/officeart/2005/8/layout/chevron1"/>
    <dgm:cxn modelId="{45CA9D99-B324-46BE-BC4D-CE2F3A3B6DD9}" type="presParOf" srcId="{9A10DE9B-36E3-49F6-9012-AA6E26738AD4}" destId="{8E7D21A0-2CA5-44C3-947D-C7D247015E92}" srcOrd="7" destOrd="0" presId="urn:microsoft.com/office/officeart/2005/8/layout/chevron1"/>
    <dgm:cxn modelId="{B3A4B202-73DC-4896-A24B-E8C71669F619}" type="presParOf" srcId="{9A10DE9B-36E3-49F6-9012-AA6E26738AD4}" destId="{55501F7E-CE71-4F0E-8987-5CA83AAFDAA1}" srcOrd="8" destOrd="0" presId="urn:microsoft.com/office/officeart/2005/8/layout/chevron1"/>
    <dgm:cxn modelId="{6FB4C9C8-E211-44FE-81F8-D183093DAFED}" type="presParOf" srcId="{9A10DE9B-36E3-49F6-9012-AA6E26738AD4}" destId="{72EB01B2-3656-4BD6-9AB1-F413E3A8A92C}" srcOrd="9" destOrd="0" presId="urn:microsoft.com/office/officeart/2005/8/layout/chevron1"/>
    <dgm:cxn modelId="{0A415140-DFFF-4239-B034-FB46AE22CE3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7434EEC-94BD-4283-85F2-BDD39681400A}" type="presOf" srcId="{EC1C03D6-CE6E-414D-89B7-9DEF5E6D6BD6}" destId="{22E8BE1A-9D28-413C-9A09-8636FD5D6E8B}" srcOrd="0" destOrd="0" presId="urn:microsoft.com/office/officeart/2005/8/layout/chevron1"/>
    <dgm:cxn modelId="{9E046678-D133-4B84-8147-FDC542ECA20F}"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8C5E1EDE-D5C6-483F-8322-B27319686FA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9036BCDF-0598-4A49-81AD-E6D507FD4CD5}" type="presOf" srcId="{D503C0CD-55BF-4E78-A3A1-C777F1561E0E}" destId="{CBEFA6CD-5D33-4258-96A8-26A44DBEA694}" srcOrd="0" destOrd="0" presId="urn:microsoft.com/office/officeart/2005/8/layout/chevron1"/>
    <dgm:cxn modelId="{26A93266-AA65-49D5-92DD-0BA7410A39C1}" type="presOf" srcId="{FB1F8ED9-BD3D-47C1-A352-6E80C37E69D5}" destId="{9A10DE9B-36E3-49F6-9012-AA6E26738AD4}" srcOrd="0" destOrd="0" presId="urn:microsoft.com/office/officeart/2005/8/layout/chevron1"/>
    <dgm:cxn modelId="{5F6CF24B-A097-4F28-AF93-A5203E5FC5D1}"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3A68786-3A14-4287-A34B-5A20ADEAFE5B}"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11DBBA25-3CB0-486D-A753-2BD91321E3FD}" type="presParOf" srcId="{9A10DE9B-36E3-49F6-9012-AA6E26738AD4}" destId="{CE4E38F6-FB75-4B3B-A01C-63A95B506D38}" srcOrd="0" destOrd="0" presId="urn:microsoft.com/office/officeart/2005/8/layout/chevron1"/>
    <dgm:cxn modelId="{D577F3AD-54FC-42B3-B185-9817A0BCD315}" type="presParOf" srcId="{9A10DE9B-36E3-49F6-9012-AA6E26738AD4}" destId="{EA9CFFD4-0584-4693-B50C-F893D04DBE97}" srcOrd="1" destOrd="0" presId="urn:microsoft.com/office/officeart/2005/8/layout/chevron1"/>
    <dgm:cxn modelId="{3256A045-110F-4CCB-BA67-3EA43A8FCC67}" type="presParOf" srcId="{9A10DE9B-36E3-49F6-9012-AA6E26738AD4}" destId="{22E8BE1A-9D28-413C-9A09-8636FD5D6E8B}" srcOrd="2" destOrd="0" presId="urn:microsoft.com/office/officeart/2005/8/layout/chevron1"/>
    <dgm:cxn modelId="{7432FEFE-290C-478B-9E9B-A7F35D746AE4}" type="presParOf" srcId="{9A10DE9B-36E3-49F6-9012-AA6E26738AD4}" destId="{3ED5751F-C79C-46A5-8976-211680536B63}" srcOrd="3" destOrd="0" presId="urn:microsoft.com/office/officeart/2005/8/layout/chevron1"/>
    <dgm:cxn modelId="{1AE9BBC6-05DA-4AD8-BF01-7B56B0C0FA55}" type="presParOf" srcId="{9A10DE9B-36E3-49F6-9012-AA6E26738AD4}" destId="{BB6CD4F3-8802-4FF0-A078-DE4E5E120A4A}" srcOrd="4" destOrd="0" presId="urn:microsoft.com/office/officeart/2005/8/layout/chevron1"/>
    <dgm:cxn modelId="{432F8A4C-4828-466B-A040-8C34882DE5B8}" type="presParOf" srcId="{9A10DE9B-36E3-49F6-9012-AA6E26738AD4}" destId="{FFF1229B-A23B-412F-881D-2949DA426328}" srcOrd="5" destOrd="0" presId="urn:microsoft.com/office/officeart/2005/8/layout/chevron1"/>
    <dgm:cxn modelId="{F9E2C2CF-AF6C-4F53-ABD6-9C05AFC9AE03}" type="presParOf" srcId="{9A10DE9B-36E3-49F6-9012-AA6E26738AD4}" destId="{C8507421-0692-448E-904B-02AAF7CA6864}" srcOrd="6" destOrd="0" presId="urn:microsoft.com/office/officeart/2005/8/layout/chevron1"/>
    <dgm:cxn modelId="{93B6457C-4CC5-4568-B824-B1D527487C8D}" type="presParOf" srcId="{9A10DE9B-36E3-49F6-9012-AA6E26738AD4}" destId="{8E7D21A0-2CA5-44C3-947D-C7D247015E92}" srcOrd="7" destOrd="0" presId="urn:microsoft.com/office/officeart/2005/8/layout/chevron1"/>
    <dgm:cxn modelId="{16407770-BA71-4DBA-95CA-A0F8E5166344}" type="presParOf" srcId="{9A10DE9B-36E3-49F6-9012-AA6E26738AD4}" destId="{55501F7E-CE71-4F0E-8987-5CA83AAFDAA1}" srcOrd="8" destOrd="0" presId="urn:microsoft.com/office/officeart/2005/8/layout/chevron1"/>
    <dgm:cxn modelId="{49362BD9-A65B-464F-B58C-F6169BF27BD4}" type="presParOf" srcId="{9A10DE9B-36E3-49F6-9012-AA6E26738AD4}" destId="{72EB01B2-3656-4BD6-9AB1-F413E3A8A92C}" srcOrd="9" destOrd="0" presId="urn:microsoft.com/office/officeart/2005/8/layout/chevron1"/>
    <dgm:cxn modelId="{2C4C1C58-CDDC-4814-A2DF-24442D03260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E435632-E081-4D4E-80F4-44A151FFC4FB}" type="presOf" srcId="{71504ECF-E427-4153-B438-3BEECD846B8A}" destId="{C8507421-0692-448E-904B-02AAF7CA6864}" srcOrd="0" destOrd="0" presId="urn:microsoft.com/office/officeart/2005/8/layout/chevron1"/>
    <dgm:cxn modelId="{8B5B091F-5368-4DE7-B741-5A58CA91ACEC}"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3D72F2E-D74C-4C6C-A0BC-0F0B46DF200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94E5845-086D-4765-B055-48EBA07B98E8}" type="presOf" srcId="{F60E1271-02FB-46D4-874C-D899DB11EDB5}" destId="{BB6CD4F3-8802-4FF0-A078-DE4E5E120A4A}" srcOrd="0" destOrd="0" presId="urn:microsoft.com/office/officeart/2005/8/layout/chevron1"/>
    <dgm:cxn modelId="{51A5EAEA-DB1E-492B-8210-3736DB9FF8EE}" type="presOf" srcId="{EC1C03D6-CE6E-414D-89B7-9DEF5E6D6BD6}" destId="{22E8BE1A-9D28-413C-9A09-8636FD5D6E8B}" srcOrd="0" destOrd="0" presId="urn:microsoft.com/office/officeart/2005/8/layout/chevron1"/>
    <dgm:cxn modelId="{CE5ECE54-E113-47EE-925C-74AAE306ADAA}" type="presOf" srcId="{78F56ECA-90FF-40DA-BCAB-38CF3823CD3B}" destId="{CE4E38F6-FB75-4B3B-A01C-63A95B506D38}" srcOrd="0" destOrd="0" presId="urn:microsoft.com/office/officeart/2005/8/layout/chevron1"/>
    <dgm:cxn modelId="{CAD6F87D-260C-46A6-A41E-333450AE6B8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4085EF3-1639-40EC-9609-03CB329BF0B1}" type="presParOf" srcId="{9A10DE9B-36E3-49F6-9012-AA6E26738AD4}" destId="{CE4E38F6-FB75-4B3B-A01C-63A95B506D38}" srcOrd="0" destOrd="0" presId="urn:microsoft.com/office/officeart/2005/8/layout/chevron1"/>
    <dgm:cxn modelId="{3E13E984-7283-4BD0-AE49-00E84B73D329}" type="presParOf" srcId="{9A10DE9B-36E3-49F6-9012-AA6E26738AD4}" destId="{EA9CFFD4-0584-4693-B50C-F893D04DBE97}" srcOrd="1" destOrd="0" presId="urn:microsoft.com/office/officeart/2005/8/layout/chevron1"/>
    <dgm:cxn modelId="{1A453784-56BE-44C5-BA4F-7658B14F1387}" type="presParOf" srcId="{9A10DE9B-36E3-49F6-9012-AA6E26738AD4}" destId="{22E8BE1A-9D28-413C-9A09-8636FD5D6E8B}" srcOrd="2" destOrd="0" presId="urn:microsoft.com/office/officeart/2005/8/layout/chevron1"/>
    <dgm:cxn modelId="{2E5264D3-4EA2-4C8A-A52B-D2D0856FA09A}" type="presParOf" srcId="{9A10DE9B-36E3-49F6-9012-AA6E26738AD4}" destId="{3ED5751F-C79C-46A5-8976-211680536B63}" srcOrd="3" destOrd="0" presId="urn:microsoft.com/office/officeart/2005/8/layout/chevron1"/>
    <dgm:cxn modelId="{CCCD35EC-3212-4DFF-B2DA-73416049C2A6}" type="presParOf" srcId="{9A10DE9B-36E3-49F6-9012-AA6E26738AD4}" destId="{BB6CD4F3-8802-4FF0-A078-DE4E5E120A4A}" srcOrd="4" destOrd="0" presId="urn:microsoft.com/office/officeart/2005/8/layout/chevron1"/>
    <dgm:cxn modelId="{9C4694ED-0074-4928-8C5E-469D744EC9E1}" type="presParOf" srcId="{9A10DE9B-36E3-49F6-9012-AA6E26738AD4}" destId="{FFF1229B-A23B-412F-881D-2949DA426328}" srcOrd="5" destOrd="0" presId="urn:microsoft.com/office/officeart/2005/8/layout/chevron1"/>
    <dgm:cxn modelId="{2433B03E-A164-4194-87AF-4CF8BFB56D6D}" type="presParOf" srcId="{9A10DE9B-36E3-49F6-9012-AA6E26738AD4}" destId="{C8507421-0692-448E-904B-02AAF7CA6864}" srcOrd="6" destOrd="0" presId="urn:microsoft.com/office/officeart/2005/8/layout/chevron1"/>
    <dgm:cxn modelId="{F363B734-169F-4F2D-ABFC-7C9BABC6D5D4}" type="presParOf" srcId="{9A10DE9B-36E3-49F6-9012-AA6E26738AD4}" destId="{8E7D21A0-2CA5-44C3-947D-C7D247015E92}" srcOrd="7" destOrd="0" presId="urn:microsoft.com/office/officeart/2005/8/layout/chevron1"/>
    <dgm:cxn modelId="{C39A0F57-180E-441B-B5E4-933F23E3A6F4}" type="presParOf" srcId="{9A10DE9B-36E3-49F6-9012-AA6E26738AD4}" destId="{55501F7E-CE71-4F0E-8987-5CA83AAFDAA1}" srcOrd="8" destOrd="0" presId="urn:microsoft.com/office/officeart/2005/8/layout/chevron1"/>
    <dgm:cxn modelId="{2A6DFDAE-184E-4BA0-A153-7F28CED5D7AA}" type="presParOf" srcId="{9A10DE9B-36E3-49F6-9012-AA6E26738AD4}" destId="{72EB01B2-3656-4BD6-9AB1-F413E3A8A92C}" srcOrd="9" destOrd="0" presId="urn:microsoft.com/office/officeart/2005/8/layout/chevron1"/>
    <dgm:cxn modelId="{9E048546-66BB-4A9E-A8D3-97FD719C226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76E3F86-C2A3-4014-906E-6BBDDCF67C7C}" type="presOf" srcId="{FED9B4AF-D2B3-48E2-84C0-5E2EDEF1A90D}" destId="{55501F7E-CE71-4F0E-8987-5CA83AAFDAA1}" srcOrd="0" destOrd="0" presId="urn:microsoft.com/office/officeart/2005/8/layout/chevron1"/>
    <dgm:cxn modelId="{C96ADFDF-5C25-4BD7-9FD7-371636BDD0E3}"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FB6DD86-3C0A-40B8-85DE-8EE90E42B89F}" type="presOf" srcId="{D503C0CD-55BF-4E78-A3A1-C777F1561E0E}" destId="{CBEFA6CD-5D33-4258-96A8-26A44DBEA694}" srcOrd="0" destOrd="0" presId="urn:microsoft.com/office/officeart/2005/8/layout/chevron1"/>
    <dgm:cxn modelId="{0B37D68B-A74B-46D3-9908-05AF0DED62F8}"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904CD3DD-36E5-44B5-8160-39FE4CBB8D35}" type="presOf" srcId="{78F56ECA-90FF-40DA-BCAB-38CF3823CD3B}" destId="{CE4E38F6-FB75-4B3B-A01C-63A95B506D38}" srcOrd="0" destOrd="0" presId="urn:microsoft.com/office/officeart/2005/8/layout/chevron1"/>
    <dgm:cxn modelId="{7D6FD595-D34C-4871-AB73-1E6F3B25DDF2}" type="presOf" srcId="{71504ECF-E427-4153-B438-3BEECD846B8A}" destId="{C8507421-0692-448E-904B-02AAF7CA6864}" srcOrd="0" destOrd="0" presId="urn:microsoft.com/office/officeart/2005/8/layout/chevron1"/>
    <dgm:cxn modelId="{6E34C10F-C899-4964-8F53-D986B891AD82}"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C747AED-C88C-40A4-8616-5D2F457CDEC9}" type="presParOf" srcId="{9A10DE9B-36E3-49F6-9012-AA6E26738AD4}" destId="{CE4E38F6-FB75-4B3B-A01C-63A95B506D38}" srcOrd="0" destOrd="0" presId="urn:microsoft.com/office/officeart/2005/8/layout/chevron1"/>
    <dgm:cxn modelId="{99C4D7EE-E86F-4DCA-AA60-ED7480D57E92}" type="presParOf" srcId="{9A10DE9B-36E3-49F6-9012-AA6E26738AD4}" destId="{EA9CFFD4-0584-4693-B50C-F893D04DBE97}" srcOrd="1" destOrd="0" presId="urn:microsoft.com/office/officeart/2005/8/layout/chevron1"/>
    <dgm:cxn modelId="{581FA4E4-A01B-4919-A176-949CF873D5DD}" type="presParOf" srcId="{9A10DE9B-36E3-49F6-9012-AA6E26738AD4}" destId="{22E8BE1A-9D28-413C-9A09-8636FD5D6E8B}" srcOrd="2" destOrd="0" presId="urn:microsoft.com/office/officeart/2005/8/layout/chevron1"/>
    <dgm:cxn modelId="{1D0D736D-7CBC-413E-9CF0-F8A5C7C07587}" type="presParOf" srcId="{9A10DE9B-36E3-49F6-9012-AA6E26738AD4}" destId="{3ED5751F-C79C-46A5-8976-211680536B63}" srcOrd="3" destOrd="0" presId="urn:microsoft.com/office/officeart/2005/8/layout/chevron1"/>
    <dgm:cxn modelId="{A519010F-27B2-4DA1-BD36-1D8EB09C451D}" type="presParOf" srcId="{9A10DE9B-36E3-49F6-9012-AA6E26738AD4}" destId="{BB6CD4F3-8802-4FF0-A078-DE4E5E120A4A}" srcOrd="4" destOrd="0" presId="urn:microsoft.com/office/officeart/2005/8/layout/chevron1"/>
    <dgm:cxn modelId="{79ED4E7F-B177-4240-B3DF-E54AC66139A7}" type="presParOf" srcId="{9A10DE9B-36E3-49F6-9012-AA6E26738AD4}" destId="{FFF1229B-A23B-412F-881D-2949DA426328}" srcOrd="5" destOrd="0" presId="urn:microsoft.com/office/officeart/2005/8/layout/chevron1"/>
    <dgm:cxn modelId="{C3439E60-BAA4-4EDA-BF1D-B6B600F9681A}" type="presParOf" srcId="{9A10DE9B-36E3-49F6-9012-AA6E26738AD4}" destId="{C8507421-0692-448E-904B-02AAF7CA6864}" srcOrd="6" destOrd="0" presId="urn:microsoft.com/office/officeart/2005/8/layout/chevron1"/>
    <dgm:cxn modelId="{72E47DDF-FAAE-4646-BE4C-5240E0BD91CA}" type="presParOf" srcId="{9A10DE9B-36E3-49F6-9012-AA6E26738AD4}" destId="{8E7D21A0-2CA5-44C3-947D-C7D247015E92}" srcOrd="7" destOrd="0" presId="urn:microsoft.com/office/officeart/2005/8/layout/chevron1"/>
    <dgm:cxn modelId="{5BEF2468-39AA-4881-A22F-C3F10B868A36}" type="presParOf" srcId="{9A10DE9B-36E3-49F6-9012-AA6E26738AD4}" destId="{55501F7E-CE71-4F0E-8987-5CA83AAFDAA1}" srcOrd="8" destOrd="0" presId="urn:microsoft.com/office/officeart/2005/8/layout/chevron1"/>
    <dgm:cxn modelId="{E586E8D6-63D9-4BFF-978A-F8D0A29FF0B7}" type="presParOf" srcId="{9A10DE9B-36E3-49F6-9012-AA6E26738AD4}" destId="{72EB01B2-3656-4BD6-9AB1-F413E3A8A92C}" srcOrd="9" destOrd="0" presId="urn:microsoft.com/office/officeart/2005/8/layout/chevron1"/>
    <dgm:cxn modelId="{3CE8E52A-6C73-4D9F-AD20-43900F9231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7AE6B32-9C19-4A17-9F46-69CB772D373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4310342-445A-49A3-BF58-0CF260B66E7F}" type="presOf" srcId="{FB1F8ED9-BD3D-47C1-A352-6E80C37E69D5}" destId="{9A10DE9B-36E3-49F6-9012-AA6E26738AD4}" srcOrd="0" destOrd="0" presId="urn:microsoft.com/office/officeart/2005/8/layout/chevron1"/>
    <dgm:cxn modelId="{E49FB088-0C0D-4790-AEDF-62BADD177DCE}" type="presOf" srcId="{71504ECF-E427-4153-B438-3BEECD846B8A}" destId="{C8507421-0692-448E-904B-02AAF7CA6864}" srcOrd="0" destOrd="0" presId="urn:microsoft.com/office/officeart/2005/8/layout/chevron1"/>
    <dgm:cxn modelId="{CEFB76FD-8AAD-471E-B85A-087E5E374CB1}"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A046FAA-FBF8-48B8-A1F8-C801F1B6B52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7845064-810C-47C4-B931-731A8B8EF36B}" type="presOf" srcId="{F60E1271-02FB-46D4-874C-D899DB11EDB5}" destId="{BB6CD4F3-8802-4FF0-A078-DE4E5E120A4A}" srcOrd="0" destOrd="0" presId="urn:microsoft.com/office/officeart/2005/8/layout/chevron1"/>
    <dgm:cxn modelId="{F4CD7644-BDF2-4443-A92D-FE1090043A31}"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37674B7-20B4-492A-8221-016ACEB698B5}" type="presParOf" srcId="{9A10DE9B-36E3-49F6-9012-AA6E26738AD4}" destId="{CE4E38F6-FB75-4B3B-A01C-63A95B506D38}" srcOrd="0" destOrd="0" presId="urn:microsoft.com/office/officeart/2005/8/layout/chevron1"/>
    <dgm:cxn modelId="{549AFF5E-9351-49D9-8BB8-25779D8E56D3}" type="presParOf" srcId="{9A10DE9B-36E3-49F6-9012-AA6E26738AD4}" destId="{EA9CFFD4-0584-4693-B50C-F893D04DBE97}" srcOrd="1" destOrd="0" presId="urn:microsoft.com/office/officeart/2005/8/layout/chevron1"/>
    <dgm:cxn modelId="{17A1888B-98CB-47AA-ACEE-CA23DB65239F}" type="presParOf" srcId="{9A10DE9B-36E3-49F6-9012-AA6E26738AD4}" destId="{22E8BE1A-9D28-413C-9A09-8636FD5D6E8B}" srcOrd="2" destOrd="0" presId="urn:microsoft.com/office/officeart/2005/8/layout/chevron1"/>
    <dgm:cxn modelId="{421ABA17-7AA9-41E6-A02B-4FE9E56C66D9}" type="presParOf" srcId="{9A10DE9B-36E3-49F6-9012-AA6E26738AD4}" destId="{3ED5751F-C79C-46A5-8976-211680536B63}" srcOrd="3" destOrd="0" presId="urn:microsoft.com/office/officeart/2005/8/layout/chevron1"/>
    <dgm:cxn modelId="{1C29C1B2-3210-4193-9F87-53518C112DA0}" type="presParOf" srcId="{9A10DE9B-36E3-49F6-9012-AA6E26738AD4}" destId="{BB6CD4F3-8802-4FF0-A078-DE4E5E120A4A}" srcOrd="4" destOrd="0" presId="urn:microsoft.com/office/officeart/2005/8/layout/chevron1"/>
    <dgm:cxn modelId="{CE664B45-F28E-4750-AFD2-BA6D9CE7784D}" type="presParOf" srcId="{9A10DE9B-36E3-49F6-9012-AA6E26738AD4}" destId="{FFF1229B-A23B-412F-881D-2949DA426328}" srcOrd="5" destOrd="0" presId="urn:microsoft.com/office/officeart/2005/8/layout/chevron1"/>
    <dgm:cxn modelId="{15EA9B7E-7F49-42ED-A243-5BB0C48FAFF3}" type="presParOf" srcId="{9A10DE9B-36E3-49F6-9012-AA6E26738AD4}" destId="{C8507421-0692-448E-904B-02AAF7CA6864}" srcOrd="6" destOrd="0" presId="urn:microsoft.com/office/officeart/2005/8/layout/chevron1"/>
    <dgm:cxn modelId="{4F3CD85F-EC30-4EA5-A6C8-BE4A1FF710E2}" type="presParOf" srcId="{9A10DE9B-36E3-49F6-9012-AA6E26738AD4}" destId="{8E7D21A0-2CA5-44C3-947D-C7D247015E92}" srcOrd="7" destOrd="0" presId="urn:microsoft.com/office/officeart/2005/8/layout/chevron1"/>
    <dgm:cxn modelId="{F6D7FC41-9A88-4219-A4E3-80339897165A}" type="presParOf" srcId="{9A10DE9B-36E3-49F6-9012-AA6E26738AD4}" destId="{55501F7E-CE71-4F0E-8987-5CA83AAFDAA1}" srcOrd="8" destOrd="0" presId="urn:microsoft.com/office/officeart/2005/8/layout/chevron1"/>
    <dgm:cxn modelId="{65A0112A-1BEB-42C9-9849-943099307205}" type="presParOf" srcId="{9A10DE9B-36E3-49F6-9012-AA6E26738AD4}" destId="{72EB01B2-3656-4BD6-9AB1-F413E3A8A92C}" srcOrd="9" destOrd="0" presId="urn:microsoft.com/office/officeart/2005/8/layout/chevron1"/>
    <dgm:cxn modelId="{8E9F25D7-09FE-42E5-A506-D9CDF3A0641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624" y="0"/>
          <a:ext cx="1230335"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1" kern="1200" noProof="0" dirty="0" smtClean="0">
              <a:solidFill>
                <a:schemeClr val="bg1"/>
              </a:solidFill>
            </a:rPr>
            <a:t>Introdução</a:t>
          </a:r>
          <a:endParaRPr lang="pt-BR" sz="1400" b="1" kern="1200" noProof="0" dirty="0">
            <a:solidFill>
              <a:schemeClr val="bg1"/>
            </a:solidFill>
          </a:endParaRPr>
        </a:p>
      </dsp:txBody>
      <dsp:txXfrm>
        <a:off x="155024" y="0"/>
        <a:ext cx="925535" cy="304800"/>
      </dsp:txXfrm>
    </dsp:sp>
    <dsp:sp modelId="{22E8BE1A-9D28-413C-9A09-8636FD5D6E8B}">
      <dsp:nvSpPr>
        <dsp:cNvPr id="0" name=""/>
        <dsp:cNvSpPr/>
      </dsp:nvSpPr>
      <dsp:spPr>
        <a:xfrm>
          <a:off x="1085963" y="0"/>
          <a:ext cx="118698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Motivação</a:t>
          </a:r>
          <a:endParaRPr lang="pt-BR" sz="1400" b="0" kern="1200" noProof="0" dirty="0">
            <a:solidFill>
              <a:schemeClr val="tx1"/>
            </a:solidFill>
          </a:endParaRPr>
        </a:p>
      </dsp:txBody>
      <dsp:txXfrm>
        <a:off x="1238363" y="0"/>
        <a:ext cx="882186" cy="304800"/>
      </dsp:txXfrm>
    </dsp:sp>
    <dsp:sp modelId="{BB6CD4F3-8802-4FF0-A078-DE4E5E120A4A}">
      <dsp:nvSpPr>
        <dsp:cNvPr id="0" name=""/>
        <dsp:cNvSpPr/>
      </dsp:nvSpPr>
      <dsp:spPr>
        <a:xfrm>
          <a:off x="2125953" y="0"/>
          <a:ext cx="177360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Trab. Relacionados</a:t>
          </a:r>
          <a:endParaRPr lang="pt-BR" sz="1400" b="0" kern="1200" noProof="0" dirty="0">
            <a:solidFill>
              <a:schemeClr val="tx1"/>
            </a:solidFill>
          </a:endParaRPr>
        </a:p>
      </dsp:txBody>
      <dsp:txXfrm>
        <a:off x="2278353" y="0"/>
        <a:ext cx="1468807" cy="304800"/>
      </dsp:txXfrm>
    </dsp:sp>
    <dsp:sp modelId="{C8507421-0692-448E-904B-02AAF7CA6864}">
      <dsp:nvSpPr>
        <dsp:cNvPr id="0" name=""/>
        <dsp:cNvSpPr/>
      </dsp:nvSpPr>
      <dsp:spPr>
        <a:xfrm>
          <a:off x="3752564" y="0"/>
          <a:ext cx="133793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Abordagem</a:t>
          </a:r>
          <a:endParaRPr lang="pt-BR" sz="1400" b="0" kern="1200" noProof="0" dirty="0">
            <a:solidFill>
              <a:schemeClr val="tx1"/>
            </a:solidFill>
          </a:endParaRPr>
        </a:p>
      </dsp:txBody>
      <dsp:txXfrm>
        <a:off x="3904964" y="0"/>
        <a:ext cx="1033137" cy="304800"/>
      </dsp:txXfrm>
    </dsp:sp>
    <dsp:sp modelId="{55501F7E-CE71-4F0E-8987-5CA83AAFDAA1}">
      <dsp:nvSpPr>
        <dsp:cNvPr id="0" name=""/>
        <dsp:cNvSpPr/>
      </dsp:nvSpPr>
      <dsp:spPr>
        <a:xfrm>
          <a:off x="4943504"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Avaliação</a:t>
          </a:r>
          <a:endParaRPr lang="pt-BR" sz="1400" b="0" kern="1200" noProof="0" dirty="0">
            <a:solidFill>
              <a:schemeClr val="tx1"/>
            </a:solidFill>
          </a:endParaRPr>
        </a:p>
      </dsp:txBody>
      <dsp:txXfrm>
        <a:off x="5095904" y="0"/>
        <a:ext cx="1165170" cy="304800"/>
      </dsp:txXfrm>
    </dsp:sp>
    <dsp:sp modelId="{CBEFA6CD-5D33-4258-96A8-26A44DBEA694}">
      <dsp:nvSpPr>
        <dsp:cNvPr id="0" name=""/>
        <dsp:cNvSpPr/>
      </dsp:nvSpPr>
      <dsp:spPr>
        <a:xfrm>
          <a:off x="6266478"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Conclusão</a:t>
          </a:r>
        </a:p>
      </dsp:txBody>
      <dsp:txXfrm>
        <a:off x="6418878" y="0"/>
        <a:ext cx="1165170"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624" y="0"/>
          <a:ext cx="1230335"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Introdução</a:t>
          </a:r>
          <a:endParaRPr lang="pt-BR" sz="1400" b="0" kern="1200" noProof="0" dirty="0">
            <a:solidFill>
              <a:schemeClr val="tx1"/>
            </a:solidFill>
          </a:endParaRPr>
        </a:p>
      </dsp:txBody>
      <dsp:txXfrm>
        <a:off x="155024" y="0"/>
        <a:ext cx="925535" cy="304800"/>
      </dsp:txXfrm>
    </dsp:sp>
    <dsp:sp modelId="{22E8BE1A-9D28-413C-9A09-8636FD5D6E8B}">
      <dsp:nvSpPr>
        <dsp:cNvPr id="0" name=""/>
        <dsp:cNvSpPr/>
      </dsp:nvSpPr>
      <dsp:spPr>
        <a:xfrm>
          <a:off x="1085963" y="0"/>
          <a:ext cx="118698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1" kern="1200" noProof="0" dirty="0" smtClean="0">
              <a:solidFill>
                <a:schemeClr val="bg1"/>
              </a:solidFill>
            </a:rPr>
            <a:t>Motivação</a:t>
          </a:r>
          <a:endParaRPr lang="pt-BR" sz="1400" b="1" kern="1200" noProof="0" dirty="0">
            <a:solidFill>
              <a:schemeClr val="bg1"/>
            </a:solidFill>
          </a:endParaRPr>
        </a:p>
      </dsp:txBody>
      <dsp:txXfrm>
        <a:off x="1238363" y="0"/>
        <a:ext cx="882186" cy="304800"/>
      </dsp:txXfrm>
    </dsp:sp>
    <dsp:sp modelId="{BB6CD4F3-8802-4FF0-A078-DE4E5E120A4A}">
      <dsp:nvSpPr>
        <dsp:cNvPr id="0" name=""/>
        <dsp:cNvSpPr/>
      </dsp:nvSpPr>
      <dsp:spPr>
        <a:xfrm>
          <a:off x="2125953" y="0"/>
          <a:ext cx="177360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Trab. Relacionados</a:t>
          </a:r>
          <a:endParaRPr lang="pt-BR" sz="1400" b="0" kern="1200" noProof="0" dirty="0">
            <a:solidFill>
              <a:schemeClr val="tx1"/>
            </a:solidFill>
          </a:endParaRPr>
        </a:p>
      </dsp:txBody>
      <dsp:txXfrm>
        <a:off x="2278353" y="0"/>
        <a:ext cx="1468807" cy="304800"/>
      </dsp:txXfrm>
    </dsp:sp>
    <dsp:sp modelId="{C8507421-0692-448E-904B-02AAF7CA6864}">
      <dsp:nvSpPr>
        <dsp:cNvPr id="0" name=""/>
        <dsp:cNvSpPr/>
      </dsp:nvSpPr>
      <dsp:spPr>
        <a:xfrm>
          <a:off x="3752564" y="0"/>
          <a:ext cx="133793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Abordagem</a:t>
          </a:r>
          <a:endParaRPr lang="pt-BR" sz="1400" b="0" kern="1200" noProof="0" dirty="0">
            <a:solidFill>
              <a:schemeClr val="tx1"/>
            </a:solidFill>
          </a:endParaRPr>
        </a:p>
      </dsp:txBody>
      <dsp:txXfrm>
        <a:off x="3904964" y="0"/>
        <a:ext cx="1033137" cy="304800"/>
      </dsp:txXfrm>
    </dsp:sp>
    <dsp:sp modelId="{55501F7E-CE71-4F0E-8987-5CA83AAFDAA1}">
      <dsp:nvSpPr>
        <dsp:cNvPr id="0" name=""/>
        <dsp:cNvSpPr/>
      </dsp:nvSpPr>
      <dsp:spPr>
        <a:xfrm>
          <a:off x="4943504"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Avaliação</a:t>
          </a:r>
          <a:endParaRPr lang="pt-BR" sz="1400" b="0" kern="1200" noProof="0" dirty="0">
            <a:solidFill>
              <a:schemeClr val="tx1"/>
            </a:solidFill>
          </a:endParaRPr>
        </a:p>
      </dsp:txBody>
      <dsp:txXfrm>
        <a:off x="5095904" y="0"/>
        <a:ext cx="1165170" cy="304800"/>
      </dsp:txXfrm>
    </dsp:sp>
    <dsp:sp modelId="{CBEFA6CD-5D33-4258-96A8-26A44DBEA694}">
      <dsp:nvSpPr>
        <dsp:cNvPr id="0" name=""/>
        <dsp:cNvSpPr/>
      </dsp:nvSpPr>
      <dsp:spPr>
        <a:xfrm>
          <a:off x="6266478"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Conclusão</a:t>
          </a:r>
        </a:p>
      </dsp:txBody>
      <dsp:txXfrm>
        <a:off x="6418878" y="0"/>
        <a:ext cx="1165170"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624" y="0"/>
          <a:ext cx="1230335"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Introdução</a:t>
          </a:r>
          <a:endParaRPr lang="pt-BR" sz="1400" b="0" kern="1200" noProof="0" dirty="0">
            <a:solidFill>
              <a:schemeClr val="tx1"/>
            </a:solidFill>
          </a:endParaRPr>
        </a:p>
      </dsp:txBody>
      <dsp:txXfrm>
        <a:off x="155024" y="0"/>
        <a:ext cx="925535" cy="304800"/>
      </dsp:txXfrm>
    </dsp:sp>
    <dsp:sp modelId="{22E8BE1A-9D28-413C-9A09-8636FD5D6E8B}">
      <dsp:nvSpPr>
        <dsp:cNvPr id="0" name=""/>
        <dsp:cNvSpPr/>
      </dsp:nvSpPr>
      <dsp:spPr>
        <a:xfrm>
          <a:off x="1085963" y="0"/>
          <a:ext cx="118698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1" kern="1200" noProof="0" dirty="0" smtClean="0">
              <a:solidFill>
                <a:schemeClr val="bg1"/>
              </a:solidFill>
            </a:rPr>
            <a:t>Motivação</a:t>
          </a:r>
          <a:endParaRPr lang="pt-BR" sz="1400" b="1" kern="1200" noProof="0" dirty="0">
            <a:solidFill>
              <a:schemeClr val="bg1"/>
            </a:solidFill>
          </a:endParaRPr>
        </a:p>
      </dsp:txBody>
      <dsp:txXfrm>
        <a:off x="1238363" y="0"/>
        <a:ext cx="882186" cy="304800"/>
      </dsp:txXfrm>
    </dsp:sp>
    <dsp:sp modelId="{BB6CD4F3-8802-4FF0-A078-DE4E5E120A4A}">
      <dsp:nvSpPr>
        <dsp:cNvPr id="0" name=""/>
        <dsp:cNvSpPr/>
      </dsp:nvSpPr>
      <dsp:spPr>
        <a:xfrm>
          <a:off x="2125953" y="0"/>
          <a:ext cx="177360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Trab. Relacionados</a:t>
          </a:r>
          <a:endParaRPr lang="pt-BR" sz="1400" b="0" kern="1200" noProof="0" dirty="0">
            <a:solidFill>
              <a:schemeClr val="tx1"/>
            </a:solidFill>
          </a:endParaRPr>
        </a:p>
      </dsp:txBody>
      <dsp:txXfrm>
        <a:off x="2278353" y="0"/>
        <a:ext cx="1468807" cy="304800"/>
      </dsp:txXfrm>
    </dsp:sp>
    <dsp:sp modelId="{C8507421-0692-448E-904B-02AAF7CA6864}">
      <dsp:nvSpPr>
        <dsp:cNvPr id="0" name=""/>
        <dsp:cNvSpPr/>
      </dsp:nvSpPr>
      <dsp:spPr>
        <a:xfrm>
          <a:off x="3752564" y="0"/>
          <a:ext cx="133793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Abordagem</a:t>
          </a:r>
          <a:endParaRPr lang="pt-BR" sz="1400" b="0" kern="1200" noProof="0" dirty="0">
            <a:solidFill>
              <a:schemeClr val="tx1"/>
            </a:solidFill>
          </a:endParaRPr>
        </a:p>
      </dsp:txBody>
      <dsp:txXfrm>
        <a:off x="3904964" y="0"/>
        <a:ext cx="1033137" cy="304800"/>
      </dsp:txXfrm>
    </dsp:sp>
    <dsp:sp modelId="{55501F7E-CE71-4F0E-8987-5CA83AAFDAA1}">
      <dsp:nvSpPr>
        <dsp:cNvPr id="0" name=""/>
        <dsp:cNvSpPr/>
      </dsp:nvSpPr>
      <dsp:spPr>
        <a:xfrm>
          <a:off x="4943504"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Avaliação</a:t>
          </a:r>
          <a:endParaRPr lang="pt-BR" sz="1400" b="0" kern="1200" noProof="0" dirty="0">
            <a:solidFill>
              <a:schemeClr val="tx1"/>
            </a:solidFill>
          </a:endParaRPr>
        </a:p>
      </dsp:txBody>
      <dsp:txXfrm>
        <a:off x="5095904" y="0"/>
        <a:ext cx="1165170" cy="304800"/>
      </dsp:txXfrm>
    </dsp:sp>
    <dsp:sp modelId="{CBEFA6CD-5D33-4258-96A8-26A44DBEA694}">
      <dsp:nvSpPr>
        <dsp:cNvPr id="0" name=""/>
        <dsp:cNvSpPr/>
      </dsp:nvSpPr>
      <dsp:spPr>
        <a:xfrm>
          <a:off x="6266478"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Conclusão</a:t>
          </a:r>
        </a:p>
      </dsp:txBody>
      <dsp:txXfrm>
        <a:off x="6418878" y="0"/>
        <a:ext cx="1165170"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624" y="0"/>
          <a:ext cx="1230335"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Introdução</a:t>
          </a:r>
          <a:endParaRPr lang="pt-BR" sz="1400" b="0" kern="1200" noProof="0" dirty="0">
            <a:solidFill>
              <a:schemeClr val="tx1"/>
            </a:solidFill>
          </a:endParaRPr>
        </a:p>
      </dsp:txBody>
      <dsp:txXfrm>
        <a:off x="155024" y="0"/>
        <a:ext cx="925535" cy="304800"/>
      </dsp:txXfrm>
    </dsp:sp>
    <dsp:sp modelId="{22E8BE1A-9D28-413C-9A09-8636FD5D6E8B}">
      <dsp:nvSpPr>
        <dsp:cNvPr id="0" name=""/>
        <dsp:cNvSpPr/>
      </dsp:nvSpPr>
      <dsp:spPr>
        <a:xfrm>
          <a:off x="1085963" y="0"/>
          <a:ext cx="118698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1" kern="1200" noProof="0" dirty="0" smtClean="0">
              <a:solidFill>
                <a:schemeClr val="bg1"/>
              </a:solidFill>
            </a:rPr>
            <a:t>Motivação</a:t>
          </a:r>
          <a:endParaRPr lang="pt-BR" sz="1400" b="1" kern="1200" noProof="0" dirty="0">
            <a:solidFill>
              <a:schemeClr val="bg1"/>
            </a:solidFill>
          </a:endParaRPr>
        </a:p>
      </dsp:txBody>
      <dsp:txXfrm>
        <a:off x="1238363" y="0"/>
        <a:ext cx="882186" cy="304800"/>
      </dsp:txXfrm>
    </dsp:sp>
    <dsp:sp modelId="{BB6CD4F3-8802-4FF0-A078-DE4E5E120A4A}">
      <dsp:nvSpPr>
        <dsp:cNvPr id="0" name=""/>
        <dsp:cNvSpPr/>
      </dsp:nvSpPr>
      <dsp:spPr>
        <a:xfrm>
          <a:off x="2125953" y="0"/>
          <a:ext cx="177360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Trab. Relacionados</a:t>
          </a:r>
          <a:endParaRPr lang="pt-BR" sz="1400" b="0" kern="1200" noProof="0" dirty="0">
            <a:solidFill>
              <a:schemeClr val="tx1"/>
            </a:solidFill>
          </a:endParaRPr>
        </a:p>
      </dsp:txBody>
      <dsp:txXfrm>
        <a:off x="2278353" y="0"/>
        <a:ext cx="1468807" cy="304800"/>
      </dsp:txXfrm>
    </dsp:sp>
    <dsp:sp modelId="{C8507421-0692-448E-904B-02AAF7CA6864}">
      <dsp:nvSpPr>
        <dsp:cNvPr id="0" name=""/>
        <dsp:cNvSpPr/>
      </dsp:nvSpPr>
      <dsp:spPr>
        <a:xfrm>
          <a:off x="3752564" y="0"/>
          <a:ext cx="133793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Abordagem</a:t>
          </a:r>
          <a:endParaRPr lang="pt-BR" sz="1400" b="0" kern="1200" noProof="0" dirty="0">
            <a:solidFill>
              <a:schemeClr val="tx1"/>
            </a:solidFill>
          </a:endParaRPr>
        </a:p>
      </dsp:txBody>
      <dsp:txXfrm>
        <a:off x="3904964" y="0"/>
        <a:ext cx="1033137" cy="304800"/>
      </dsp:txXfrm>
    </dsp:sp>
    <dsp:sp modelId="{55501F7E-CE71-4F0E-8987-5CA83AAFDAA1}">
      <dsp:nvSpPr>
        <dsp:cNvPr id="0" name=""/>
        <dsp:cNvSpPr/>
      </dsp:nvSpPr>
      <dsp:spPr>
        <a:xfrm>
          <a:off x="4943504"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Avaliação</a:t>
          </a:r>
          <a:endParaRPr lang="pt-BR" sz="1400" b="0" kern="1200" noProof="0" dirty="0">
            <a:solidFill>
              <a:schemeClr val="tx1"/>
            </a:solidFill>
          </a:endParaRPr>
        </a:p>
      </dsp:txBody>
      <dsp:txXfrm>
        <a:off x="5095904" y="0"/>
        <a:ext cx="1165170" cy="304800"/>
      </dsp:txXfrm>
    </dsp:sp>
    <dsp:sp modelId="{CBEFA6CD-5D33-4258-96A8-26A44DBEA694}">
      <dsp:nvSpPr>
        <dsp:cNvPr id="0" name=""/>
        <dsp:cNvSpPr/>
      </dsp:nvSpPr>
      <dsp:spPr>
        <a:xfrm>
          <a:off x="6266478"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Conclusão</a:t>
          </a:r>
        </a:p>
      </dsp:txBody>
      <dsp:txXfrm>
        <a:off x="6418878" y="0"/>
        <a:ext cx="1165170"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624" y="0"/>
          <a:ext cx="1230335"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Introdução</a:t>
          </a:r>
          <a:endParaRPr lang="pt-BR" sz="1400" b="0" kern="1200" noProof="0" dirty="0">
            <a:solidFill>
              <a:schemeClr val="tx1"/>
            </a:solidFill>
          </a:endParaRPr>
        </a:p>
      </dsp:txBody>
      <dsp:txXfrm>
        <a:off x="155024" y="0"/>
        <a:ext cx="925535" cy="304800"/>
      </dsp:txXfrm>
    </dsp:sp>
    <dsp:sp modelId="{22E8BE1A-9D28-413C-9A09-8636FD5D6E8B}">
      <dsp:nvSpPr>
        <dsp:cNvPr id="0" name=""/>
        <dsp:cNvSpPr/>
      </dsp:nvSpPr>
      <dsp:spPr>
        <a:xfrm>
          <a:off x="1085963" y="0"/>
          <a:ext cx="118698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1" kern="1200" noProof="0" dirty="0" smtClean="0">
              <a:solidFill>
                <a:schemeClr val="bg1"/>
              </a:solidFill>
            </a:rPr>
            <a:t>Motivação</a:t>
          </a:r>
          <a:endParaRPr lang="pt-BR" sz="1400" b="1" kern="1200" noProof="0" dirty="0">
            <a:solidFill>
              <a:schemeClr val="bg1"/>
            </a:solidFill>
          </a:endParaRPr>
        </a:p>
      </dsp:txBody>
      <dsp:txXfrm>
        <a:off x="1238363" y="0"/>
        <a:ext cx="882186" cy="304800"/>
      </dsp:txXfrm>
    </dsp:sp>
    <dsp:sp modelId="{BB6CD4F3-8802-4FF0-A078-DE4E5E120A4A}">
      <dsp:nvSpPr>
        <dsp:cNvPr id="0" name=""/>
        <dsp:cNvSpPr/>
      </dsp:nvSpPr>
      <dsp:spPr>
        <a:xfrm>
          <a:off x="2125953" y="0"/>
          <a:ext cx="177360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Trab. Relacionados</a:t>
          </a:r>
          <a:endParaRPr lang="pt-BR" sz="1400" b="0" kern="1200" noProof="0" dirty="0">
            <a:solidFill>
              <a:schemeClr val="tx1"/>
            </a:solidFill>
          </a:endParaRPr>
        </a:p>
      </dsp:txBody>
      <dsp:txXfrm>
        <a:off x="2278353" y="0"/>
        <a:ext cx="1468807" cy="304800"/>
      </dsp:txXfrm>
    </dsp:sp>
    <dsp:sp modelId="{C8507421-0692-448E-904B-02AAF7CA6864}">
      <dsp:nvSpPr>
        <dsp:cNvPr id="0" name=""/>
        <dsp:cNvSpPr/>
      </dsp:nvSpPr>
      <dsp:spPr>
        <a:xfrm>
          <a:off x="3752564" y="0"/>
          <a:ext cx="133793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Abordagem</a:t>
          </a:r>
          <a:endParaRPr lang="pt-BR" sz="1400" b="0" kern="1200" noProof="0" dirty="0">
            <a:solidFill>
              <a:schemeClr val="tx1"/>
            </a:solidFill>
          </a:endParaRPr>
        </a:p>
      </dsp:txBody>
      <dsp:txXfrm>
        <a:off x="3904964" y="0"/>
        <a:ext cx="1033137" cy="304800"/>
      </dsp:txXfrm>
    </dsp:sp>
    <dsp:sp modelId="{55501F7E-CE71-4F0E-8987-5CA83AAFDAA1}">
      <dsp:nvSpPr>
        <dsp:cNvPr id="0" name=""/>
        <dsp:cNvSpPr/>
      </dsp:nvSpPr>
      <dsp:spPr>
        <a:xfrm>
          <a:off x="4943504"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Avaliação</a:t>
          </a:r>
          <a:endParaRPr lang="pt-BR" sz="1400" b="0" kern="1200" noProof="0" dirty="0">
            <a:solidFill>
              <a:schemeClr val="tx1"/>
            </a:solidFill>
          </a:endParaRPr>
        </a:p>
      </dsp:txBody>
      <dsp:txXfrm>
        <a:off x="5095904" y="0"/>
        <a:ext cx="1165170" cy="304800"/>
      </dsp:txXfrm>
    </dsp:sp>
    <dsp:sp modelId="{CBEFA6CD-5D33-4258-96A8-26A44DBEA694}">
      <dsp:nvSpPr>
        <dsp:cNvPr id="0" name=""/>
        <dsp:cNvSpPr/>
      </dsp:nvSpPr>
      <dsp:spPr>
        <a:xfrm>
          <a:off x="6266478" y="0"/>
          <a:ext cx="1469970"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noProof="0" dirty="0" smtClean="0">
              <a:solidFill>
                <a:schemeClr val="tx1"/>
              </a:solidFill>
            </a:rPr>
            <a:t>Conclusão</a:t>
          </a:r>
        </a:p>
      </dsp:txBody>
      <dsp:txXfrm>
        <a:off x="6418878" y="0"/>
        <a:ext cx="1165170"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17/02/2015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420138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47</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54</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55</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56</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57</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58</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30685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F436FEC-91E7-4A3A-BB22-91F5651BD75C}" type="datetime1">
              <a:rPr lang="pt-BR" smtClean="0"/>
              <a:t>17/02/2015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899BCB3A-C807-4377-B4BB-60896E2A49E4}" type="datetime1">
              <a:rPr lang="pt-BR" smtClean="0"/>
              <a:t>17/02/2015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817E1E55-1501-4C43-B4CA-340B050D83B5}" type="datetime1">
              <a:rPr lang="pt-BR" noProof="0" smtClean="0"/>
              <a:t>17/02/2015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dirty="0"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A2FCA5A7-D8A3-4810-8104-0715990F2766}" type="datetime1">
              <a:rPr lang="pt-BR" smtClean="0"/>
              <a:t>17/02/2015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8F4E924C-D81C-45BD-9F02-3A1137C4C7E8}" type="datetime1">
              <a:rPr lang="pt-BR" smtClean="0"/>
              <a:t>17/02/2015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4E22BB37-FC54-4335-A865-EB1AED4AAE88}" type="datetime1">
              <a:rPr lang="pt-BR" smtClean="0"/>
              <a:t>17/02/2015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2DD1BBC-759C-4B2A-BE48-987888063D48}" type="datetime1">
              <a:rPr lang="pt-BR" smtClean="0"/>
              <a:t>17/02/2015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5399487-B96C-47F3-BF50-37AD62E62CFB}" type="datetime1">
              <a:rPr lang="pt-BR" smtClean="0"/>
              <a:t>17/02/2015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F66F6699-EA02-4D56-A8FC-7DE36B057398}" type="datetime1">
              <a:rPr lang="pt-BR" smtClean="0"/>
              <a:t>17/02/2015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DE3463BF-3391-4B1D-BEB3-1022CEF7BF20}" type="datetime1">
              <a:rPr lang="pt-BR" smtClean="0"/>
              <a:t>17/02/2015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0F733A3E-219E-4BC7-825C-C99BDD141404}" type="datetime1">
              <a:rPr lang="pt-BR" smtClean="0"/>
              <a:t>17/02/2015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notesSlide" Target="../notesSlides/notesSlide13.xml"/><Relationship Id="rId7" Type="http://schemas.openxmlformats.org/officeDocument/2006/relationships/diagramData" Target="../diagrams/data12.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2.xml"/><Relationship Id="rId5" Type="http://schemas.openxmlformats.org/officeDocument/2006/relationships/image" Target="../media/image20.png"/><Relationship Id="rId10" Type="http://schemas.openxmlformats.org/officeDocument/2006/relationships/diagramColors" Target="../diagrams/colors12.xml"/><Relationship Id="rId4" Type="http://schemas.openxmlformats.org/officeDocument/2006/relationships/image" Target="../media/image19.png"/><Relationship Id="rId9"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5.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26.emf"/><Relationship Id="rId3" Type="http://schemas.openxmlformats.org/officeDocument/2006/relationships/notesSlide" Target="../notesSlides/notesSlide17.xml"/><Relationship Id="rId7" Type="http://schemas.openxmlformats.org/officeDocument/2006/relationships/diagramColors" Target="../diagrams/colors16.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6.xml"/><Relationship Id="rId11" Type="http://schemas.openxmlformats.org/officeDocument/2006/relationships/image" Target="../media/image24.png"/><Relationship Id="rId5" Type="http://schemas.openxmlformats.org/officeDocument/2006/relationships/diagramLayout" Target="../diagrams/layout16.xml"/><Relationship Id="rId10"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image" Target="../media/image22.jpeg"/><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notesSlide" Target="../notesSlides/notesSlide19.xml"/><Relationship Id="rId7" Type="http://schemas.openxmlformats.org/officeDocument/2006/relationships/diagramQuickStyle" Target="../diagrams/quickStyle1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8.jpeg"/><Relationship Id="rId9" Type="http://schemas.microsoft.com/office/2007/relationships/diagramDrawing" Target="../diagrams/drawing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9.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0.pn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1.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2.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notesSlide" Target="../notesSlides/notesSlide24.xml"/><Relationship Id="rId7" Type="http://schemas.openxmlformats.org/officeDocument/2006/relationships/image" Target="../media/image36.png"/><Relationship Id="rId12" Type="http://schemas.microsoft.com/office/2007/relationships/diagramDrawing" Target="../diagrams/drawing23.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3.xml"/><Relationship Id="rId5" Type="http://schemas.openxmlformats.org/officeDocument/2006/relationships/image" Target="../media/image34.png"/><Relationship Id="rId10" Type="http://schemas.openxmlformats.org/officeDocument/2006/relationships/diagramQuickStyle" Target="../diagrams/quickStyle23.xml"/><Relationship Id="rId4" Type="http://schemas.openxmlformats.org/officeDocument/2006/relationships/image" Target="../media/image33.png"/><Relationship Id="rId9"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25.xml"/><Relationship Id="rId7" Type="http://schemas.openxmlformats.org/officeDocument/2006/relationships/diagramColors" Target="../diagrams/colors2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notesSlide" Target="../notesSlides/notesSlide26.xml"/><Relationship Id="rId7" Type="http://schemas.openxmlformats.org/officeDocument/2006/relationships/diagramLayout" Target="../diagrams/layout25.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5.xml"/><Relationship Id="rId11" Type="http://schemas.openxmlformats.org/officeDocument/2006/relationships/image" Target="../media/image38.jpeg"/><Relationship Id="rId5" Type="http://schemas.openxmlformats.org/officeDocument/2006/relationships/image" Target="../media/image37.png"/><Relationship Id="rId10"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Colors" Target="../diagrams/colors25.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39.jpeg"/><Relationship Id="rId7" Type="http://schemas.openxmlformats.org/officeDocument/2006/relationships/diagramData" Target="../diagrams/data2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diagramDrawing" Target="../diagrams/drawing26.xml"/><Relationship Id="rId5" Type="http://schemas.openxmlformats.org/officeDocument/2006/relationships/image" Target="../media/image41.png"/><Relationship Id="rId10" Type="http://schemas.openxmlformats.org/officeDocument/2006/relationships/diagramColors" Target="../diagrams/colors26.xml"/><Relationship Id="rId4" Type="http://schemas.openxmlformats.org/officeDocument/2006/relationships/image" Target="../media/image40.png"/><Relationship Id="rId9"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diagramDrawing" Target="../diagrams/drawing27.xml"/><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diagramColors" Target="../diagrams/colors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diagramQuickStyle" Target="../diagrams/quickStyle27.xml"/><Relationship Id="rId5" Type="http://schemas.openxmlformats.org/officeDocument/2006/relationships/image" Target="../media/image45.png"/><Relationship Id="rId10" Type="http://schemas.openxmlformats.org/officeDocument/2006/relationships/diagramLayout" Target="../diagrams/layout27.xml"/><Relationship Id="rId4" Type="http://schemas.openxmlformats.org/officeDocument/2006/relationships/image" Target="../media/image44.png"/><Relationship Id="rId9" Type="http://schemas.openxmlformats.org/officeDocument/2006/relationships/diagramData" Target="../diagrams/data2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49.png"/><Relationship Id="rId7" Type="http://schemas.openxmlformats.org/officeDocument/2006/relationships/diagramQuickStyle" Target="../diagrams/quickStyle28.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50.png"/><Relationship Id="rId9" Type="http://schemas.microsoft.com/office/2007/relationships/diagramDrawing" Target="../diagrams/drawing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51.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29.xml"/><Relationship Id="rId5" Type="http://schemas.openxmlformats.org/officeDocument/2006/relationships/diagramData" Target="../diagrams/data29.xml"/><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55.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6.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chart" Target="../charts/chart2.xml"/><Relationship Id="rId7" Type="http://schemas.openxmlformats.org/officeDocument/2006/relationships/diagramColors" Target="../diagrams/colors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47.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3.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8.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4.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9.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5.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1.xm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43.xml"/><Relationship Id="rId3" Type="http://schemas.openxmlformats.org/officeDocument/2006/relationships/hyperlink" Target="http://gems.ic.uff.br/dyevc/" TargetMode="External"/><Relationship Id="rId7" Type="http://schemas.openxmlformats.org/officeDocument/2006/relationships/diagramLayout" Target="../diagrams/layout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Data" Target="../diagrams/data43.xml"/><Relationship Id="rId5" Type="http://schemas.openxmlformats.org/officeDocument/2006/relationships/hyperlink" Target="https://github.com/gems-uff/dyevc/wiki/User-Manual" TargetMode="External"/><Relationship Id="rId10" Type="http://schemas.microsoft.com/office/2007/relationships/diagramDrawing" Target="../diagrams/drawing43.xml"/><Relationship Id="rId4" Type="http://schemas.openxmlformats.org/officeDocument/2006/relationships/hyperlink" Target="https://github.com/gems-uff/dyevc" TargetMode="External"/><Relationship Id="rId9" Type="http://schemas.openxmlformats.org/officeDocument/2006/relationships/diagramColors" Target="../diagrams/colors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6.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5.xml"/><Relationship Id="rId5" Type="http://schemas.openxmlformats.org/officeDocument/2006/relationships/image" Target="../media/image9.jpeg"/><Relationship Id="rId10" Type="http://schemas.microsoft.com/office/2007/relationships/diagramDrawing" Target="../diagrams/drawing5.xml"/><Relationship Id="rId4" Type="http://schemas.openxmlformats.org/officeDocument/2006/relationships/image" Target="../media/image8.jpe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Awareness Over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pt-BR" sz="1600" dirty="0" smtClean="0"/>
              <a:t>DyeVC está disponível em </a:t>
            </a:r>
            <a:r>
              <a:rPr lang="pt-BR" sz="1600" dirty="0" smtClean="0">
                <a:solidFill>
                  <a:srgbClr val="002060"/>
                </a:solidFill>
              </a:rPr>
              <a:t>http://gems.ic.uff.br/dyevc</a:t>
            </a:r>
            <a:endParaRPr lang="pt-BR"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FBDB5604-FFC9-45A2-8C9D-DDDC3FAFF181}"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BFBB72A4-789E-4363-9B7E-D8432550FF79}"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B739255A-92E6-42DC-9D08-E1DF7DAE3BD4}"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rPr>
              <a:t>o</a:t>
            </a:r>
            <a:r>
              <a:rPr lang="pt-BR" sz="1100" dirty="0" err="1" smtClean="0">
                <a:solidFill>
                  <a:schemeClr val="tx1"/>
                </a:solidFill>
              </a:rPr>
              <a:t>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9933DD0E-4DE4-4F14-A773-456B5EA9D288}"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DCECE6DE-4538-4C3A-9D17-1039C9D79D25}"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1D316A2-D27A-4ADE-A6F9-B715AC91B146}"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46B9525C-A959-4299-B231-BD824EE220B6}"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A28C6154-EF27-40E2-BFE5-5B04B9E228A0}"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E0DCC56C-A698-437D-A6B3-0AD214368282}"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68982959-6A1B-49E1-A4E4-1836F76794CC}"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3200" dirty="0" smtClean="0"/>
              <a:t>Conceito: Repositórios Centralizados x Distribuídos</a:t>
            </a:r>
            <a:endParaRPr lang="pt-BR" sz="3200" dirty="0"/>
          </a:p>
        </p:txBody>
      </p:sp>
      <p:sp>
        <p:nvSpPr>
          <p:cNvPr id="4" name="Date Placeholder 3"/>
          <p:cNvSpPr>
            <a:spLocks noGrp="1"/>
          </p:cNvSpPr>
          <p:nvPr>
            <p:ph type="dt" sz="half" idx="10"/>
          </p:nvPr>
        </p:nvSpPr>
        <p:spPr/>
        <p:txBody>
          <a:bodyPr/>
          <a:lstStyle/>
          <a:p>
            <a:fld id="{DD3F809F-AD6A-4DDD-9106-CD3F3A30C391}"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sp>
        <p:nvSpPr>
          <p:cNvPr id="20" name="Text Box 8"/>
          <p:cNvSpPr txBox="1">
            <a:spLocks noChangeArrowheads="1"/>
          </p:cNvSpPr>
          <p:nvPr/>
        </p:nvSpPr>
        <p:spPr bwMode="auto">
          <a:xfrm>
            <a:off x="353945" y="5867400"/>
            <a:ext cx="273703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pt-BR" sz="2000" dirty="0" smtClean="0"/>
              <a:t>Repositório Centralizado</a:t>
            </a:r>
            <a:endParaRPr lang="pt-BR" sz="2000" dirty="0"/>
          </a:p>
        </p:txBody>
      </p:sp>
      <p:sp>
        <p:nvSpPr>
          <p:cNvPr id="21" name="Text Box 18"/>
          <p:cNvSpPr txBox="1">
            <a:spLocks noChangeArrowheads="1"/>
          </p:cNvSpPr>
          <p:nvPr/>
        </p:nvSpPr>
        <p:spPr bwMode="auto">
          <a:xfrm>
            <a:off x="6013638" y="5943600"/>
            <a:ext cx="25857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pt-BR" sz="2000" dirty="0" smtClean="0"/>
              <a:t>Repositório Distribuído</a:t>
            </a:r>
            <a:endParaRPr lang="pt-BR"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3871602"/>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27" name="Rectangle 19"/>
          <p:cNvSpPr>
            <a:spLocks noChangeArrowheads="1"/>
          </p:cNvSpPr>
          <p:nvPr/>
        </p:nvSpPr>
        <p:spPr bwMode="auto">
          <a:xfrm>
            <a:off x="6743297" y="5157486"/>
            <a:ext cx="1152000" cy="648000"/>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cxnSp>
        <p:nvCxnSpPr>
          <p:cNvPr id="28" name="Conector em curva 27"/>
          <p:cNvCxnSpPr>
            <a:stCxn id="27" idx="1"/>
            <a:endCxn id="26" idx="2"/>
          </p:cNvCxnSpPr>
          <p:nvPr/>
        </p:nvCxnSpPr>
        <p:spPr>
          <a:xfrm rot="10800000" flipH="1">
            <a:off x="6743297" y="4519602"/>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195602"/>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854055"/>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10095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1942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33" name="Rectangle 19"/>
          <p:cNvSpPr>
            <a:spLocks noChangeArrowheads="1"/>
          </p:cNvSpPr>
          <p:nvPr/>
        </p:nvSpPr>
        <p:spPr bwMode="auto">
          <a:xfrm>
            <a:off x="6729442" y="1286002"/>
            <a:ext cx="1152000" cy="648000"/>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cxnSp>
        <p:nvCxnSpPr>
          <p:cNvPr id="34" name="Conector em curva 33"/>
          <p:cNvCxnSpPr>
            <a:stCxn id="26" idx="1"/>
            <a:endCxn id="32" idx="2"/>
          </p:cNvCxnSpPr>
          <p:nvPr/>
        </p:nvCxnSpPr>
        <p:spPr>
          <a:xfrm rot="10800000" flipH="1">
            <a:off x="6743296" y="2590800"/>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266800"/>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590908"/>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019272"/>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788010"/>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377662957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CaixaDeTexto 39"/>
          <p:cNvSpPr txBox="1"/>
          <p:nvPr/>
        </p:nvSpPr>
        <p:spPr>
          <a:xfrm>
            <a:off x="637099" y="6212117"/>
            <a:ext cx="7869802" cy="307777"/>
          </a:xfrm>
          <a:prstGeom prst="rect">
            <a:avLst/>
          </a:prstGeom>
          <a:noFill/>
        </p:spPr>
        <p:txBody>
          <a:bodyPr wrap="square" rtlCol="0">
            <a:spAutoFit/>
          </a:bodyPr>
          <a:lstStyle/>
          <a:p>
            <a:r>
              <a:rPr lang="en-US" sz="1400" b="1" dirty="0" err="1" smtClean="0"/>
              <a:t>Extraído</a:t>
            </a:r>
            <a:r>
              <a:rPr lang="en-US" sz="1400" b="1" dirty="0" smtClean="0"/>
              <a:t> de</a:t>
            </a:r>
            <a:r>
              <a:rPr lang="en-US" sz="1400" dirty="0" smtClean="0"/>
              <a:t> MURTA 2012.</a:t>
            </a:r>
            <a:endParaRPr lang="en-US" sz="1400" dirty="0"/>
          </a:p>
        </p:txBody>
      </p:sp>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5247BB9E-D8B6-4BE2-B384-9C5704613B0C}"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12695A28-FA80-4007-9822-5553AC1B1BF3}"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15274147-49E1-490B-BB7F-C7B9C83E1B4B}"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597EF9BE-A685-4FC9-BF93-119636CE72C6}"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67F76E22-BB44-4148-9CD2-CE95F5894333}"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5CD786A-67C6-46BC-A4BF-46D8DA633D67}"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0711EABC-4473-4634-8746-ABDA43085695}" type="datetime1">
              <a:rPr lang="pt-BR" smtClean="0"/>
              <a:t>17/02/2015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C4D6A9C1-FAFD-40D5-B2D8-202046C8FC28}"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27</a:t>
            </a:fld>
            <a:endParaRPr lang="en-US" dirty="0"/>
          </a:p>
        </p:txBody>
      </p:sp>
      <p:grpSp>
        <p:nvGrpSpPr>
          <p:cNvPr id="7" name="Grupo 6"/>
          <p:cNvGrpSpPr/>
          <p:nvPr/>
        </p:nvGrpSpPr>
        <p:grpSpPr>
          <a:xfrm>
            <a:off x="1994218" y="1674426"/>
            <a:ext cx="5042501" cy="4545796"/>
            <a:chOff x="1873808" y="1340768"/>
            <a:chExt cx="5042501"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740960"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6512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548159"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4800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563509"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708555"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537355"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757045" y="2552946"/>
              <a:ext cx="1502876" cy="1833409"/>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577273" y="2566127"/>
              <a:ext cx="1502876" cy="180704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a:stCxn id="28" idx="0"/>
              <a:endCxn id="32" idx="2"/>
            </p:cNvCxnSpPr>
            <p:nvPr/>
          </p:nvCxnSpPr>
          <p:spPr>
            <a:xfrm rot="5400000" flipH="1" flipV="1">
              <a:off x="3679116" y="3464131"/>
              <a:ext cx="1491990" cy="153"/>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4066821"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9" name="Grupo 8"/>
          <p:cNvGrpSpPr/>
          <p:nvPr/>
        </p:nvGrpSpPr>
        <p:grpSpPr>
          <a:xfrm>
            <a:off x="1719340" y="4554746"/>
            <a:ext cx="697397" cy="821199"/>
            <a:chOff x="2009775" y="4578383"/>
            <a:chExt cx="697397" cy="821199"/>
          </a:xfrm>
        </p:grpSpPr>
        <p:pic>
          <p:nvPicPr>
            <p:cNvPr id="8" name="Imagem 7"/>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41" name="Imagem 4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42" name="CaixaDeTexto 41"/>
            <p:cNvSpPr txBox="1"/>
            <p:nvPr/>
          </p:nvSpPr>
          <p:spPr>
            <a:xfrm>
              <a:off x="2009775" y="4578383"/>
              <a:ext cx="642860" cy="307777"/>
            </a:xfrm>
            <a:prstGeom prst="rect">
              <a:avLst/>
            </a:prstGeom>
            <a:noFill/>
          </p:spPr>
          <p:txBody>
            <a:bodyPr wrap="square" rtlCol="0">
              <a:spAutoFit/>
            </a:bodyPr>
            <a:lstStyle/>
            <a:p>
              <a:r>
                <a:rPr lang="en-US" sz="1400" b="1" dirty="0" smtClean="0"/>
                <a:t>rep</a:t>
              </a:r>
            </a:p>
          </p:txBody>
        </p:sp>
        <p:sp>
          <p:nvSpPr>
            <p:cNvPr id="43" name="CaixaDeTexto 42"/>
            <p:cNvSpPr txBox="1"/>
            <p:nvPr/>
          </p:nvSpPr>
          <p:spPr>
            <a:xfrm>
              <a:off x="2009775" y="5054156"/>
              <a:ext cx="642860" cy="307777"/>
            </a:xfrm>
            <a:prstGeom prst="rect">
              <a:avLst/>
            </a:prstGeom>
            <a:noFill/>
          </p:spPr>
          <p:txBody>
            <a:bodyPr wrap="square" rtlCol="0">
              <a:spAutoFit/>
            </a:bodyPr>
            <a:lstStyle/>
            <a:p>
              <a:r>
                <a:rPr lang="en-US" sz="1400" b="1" dirty="0" smtClean="0"/>
                <a:t>rep’</a:t>
              </a:r>
            </a:p>
          </p:txBody>
        </p:sp>
      </p:grpSp>
      <p:grpSp>
        <p:nvGrpSpPr>
          <p:cNvPr id="54" name="Grupo 53"/>
          <p:cNvGrpSpPr/>
          <p:nvPr/>
        </p:nvGrpSpPr>
        <p:grpSpPr>
          <a:xfrm>
            <a:off x="3599510" y="4554746"/>
            <a:ext cx="669179" cy="821199"/>
            <a:chOff x="2037993" y="4578383"/>
            <a:chExt cx="669179" cy="821199"/>
          </a:xfrm>
        </p:grpSpPr>
        <p:pic>
          <p:nvPicPr>
            <p:cNvPr id="55" name="Imagem 54"/>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56" name="Imagem 55"/>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57" name="CaixaDeTexto 56"/>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58" name="CaixaDeTexto 57"/>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grpSp>
        <p:nvGrpSpPr>
          <p:cNvPr id="59" name="Grupo 58"/>
          <p:cNvGrpSpPr/>
          <p:nvPr/>
        </p:nvGrpSpPr>
        <p:grpSpPr>
          <a:xfrm>
            <a:off x="5376940" y="4542685"/>
            <a:ext cx="669179" cy="821199"/>
            <a:chOff x="2037993" y="4578383"/>
            <a:chExt cx="669179" cy="821199"/>
          </a:xfrm>
        </p:grpSpPr>
        <p:pic>
          <p:nvPicPr>
            <p:cNvPr id="60" name="Imagem 59"/>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61" name="Imagem 6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62" name="CaixaDeTexto 61"/>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63" name="CaixaDeTexto 62"/>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2EF793B4-82EE-4C21-B16F-DE5B9AE3057D}"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76866103-FC7B-44FF-9114-81B05787B684}"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p:txBody>
          <a:bodyPr>
            <a:normAutofit/>
          </a:bodyPr>
          <a:lstStyle/>
          <a:p>
            <a:r>
              <a:rPr lang="pt-BR" dirty="0" smtClean="0"/>
              <a:t>Globalização</a:t>
            </a:r>
          </a:p>
          <a:p>
            <a:pPr lvl="1"/>
            <a:r>
              <a:rPr lang="pt-BR" sz="2400" dirty="0" smtClean="0"/>
              <a:t>Desenvolvimento de Software também é distribuído</a:t>
            </a:r>
          </a:p>
          <a:p>
            <a:pPr lvl="1"/>
            <a:r>
              <a:rPr lang="pt-BR" sz="2400" dirty="0" smtClean="0"/>
              <a:t>Fatores de risco[</a:t>
            </a:r>
            <a:r>
              <a:rPr lang="pt-BR" sz="2400" dirty="0" err="1" smtClean="0"/>
              <a:t>Battin</a:t>
            </a:r>
            <a:r>
              <a:rPr lang="pt-BR" sz="2400" dirty="0" smtClean="0"/>
              <a:t> et al. 2001]</a:t>
            </a:r>
          </a:p>
        </p:txBody>
      </p:sp>
      <p:sp>
        <p:nvSpPr>
          <p:cNvPr id="4" name="Date Placeholder 3"/>
          <p:cNvSpPr>
            <a:spLocks noGrp="1"/>
          </p:cNvSpPr>
          <p:nvPr>
            <p:ph type="dt" sz="half" idx="10"/>
          </p:nvPr>
        </p:nvSpPr>
        <p:spPr/>
        <p:txBody>
          <a:bodyPr/>
          <a:lstStyle/>
          <a:p>
            <a:fld id="{A13D7797-13C8-4C31-B279-5F8BC59F52F3}"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Diagrama 19"/>
          <p:cNvGraphicFramePr/>
          <p:nvPr>
            <p:extLst>
              <p:ext uri="{D42A27DB-BD31-4B8C-83A1-F6EECF244321}">
                <p14:modId xmlns:p14="http://schemas.microsoft.com/office/powerpoint/2010/main" val="45838354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E51E8BD6-49CB-49C6-A260-B718F231D195}" type="datetime1">
              <a:rPr lang="pt-BR" smtClean="0"/>
              <a:t>17/02/2015</a:t>
            </a:fld>
            <a:endParaRPr lang="pt-BR"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30</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7C63EF-2956-4AAD-9C4E-FF2F4FF193DE}"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31</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4A8A218C-11F2-4887-9FA0-C9A9DA12A46A}"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Visão</a:t>
            </a:r>
            <a:r>
              <a:rPr lang="en-US" dirty="0" smtClean="0"/>
              <a:t> de </a:t>
            </a:r>
            <a:r>
              <a:rPr lang="en-US" dirty="0" err="1" smtClean="0"/>
              <a:t>Topologia</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9" name="Diagrama 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Espaço Reservado para Conteúdo 10"/>
          <p:cNvPicPr>
            <a:picLocks noGrp="1" noChangeAspect="1"/>
          </p:cNvPicPr>
          <p:nvPr>
            <p:ph idx="1"/>
          </p:nvPr>
        </p:nvPicPr>
        <p:blipFill>
          <a:blip r:embed="rId7"/>
          <a:stretch>
            <a:fillRect/>
          </a:stretch>
        </p:blipFill>
        <p:spPr>
          <a:xfrm>
            <a:off x="1066800" y="1496769"/>
            <a:ext cx="7001335" cy="4981575"/>
          </a:xfrm>
          <a:prstGeom prst="rect">
            <a:avLst/>
          </a:prstGeom>
        </p:spPr>
      </p:pic>
      <p:sp>
        <p:nvSpPr>
          <p:cNvPr id="26" name="Texto explicativo retangular 25"/>
          <p:cNvSpPr/>
          <p:nvPr/>
        </p:nvSpPr>
        <p:spPr>
          <a:xfrm>
            <a:off x="6172200" y="2514600"/>
            <a:ext cx="990600" cy="475869"/>
          </a:xfrm>
          <a:prstGeom prst="wedgeRectCallout">
            <a:avLst>
              <a:gd name="adj1" fmla="val -76493"/>
              <a:gd name="adj2" fmla="val -9083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Parceiro</a:t>
            </a:r>
            <a:endParaRPr lang="pt-BR" sz="1600" dirty="0">
              <a:solidFill>
                <a:schemeClr val="tx1"/>
              </a:solidFill>
            </a:endParaRPr>
          </a:p>
        </p:txBody>
      </p:sp>
      <p:sp>
        <p:nvSpPr>
          <p:cNvPr id="27" name="Texto explicativo retangular 26"/>
          <p:cNvSpPr/>
          <p:nvPr/>
        </p:nvSpPr>
        <p:spPr>
          <a:xfrm>
            <a:off x="5181600" y="3506997"/>
            <a:ext cx="1905000" cy="475869"/>
          </a:xfrm>
          <a:prstGeom prst="wedgeRectCallout">
            <a:avLst>
              <a:gd name="adj1" fmla="val -76576"/>
              <a:gd name="adj2" fmla="val -447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Repositório central</a:t>
            </a:r>
            <a:endParaRPr lang="pt-BR" sz="1600" dirty="0">
              <a:solidFill>
                <a:schemeClr val="tx1"/>
              </a:solidFill>
            </a:endParaRPr>
          </a:p>
        </p:txBody>
      </p:sp>
      <p:sp>
        <p:nvSpPr>
          <p:cNvPr id="28" name="Texto explicativo retangular 27"/>
          <p:cNvSpPr/>
          <p:nvPr/>
        </p:nvSpPr>
        <p:spPr>
          <a:xfrm>
            <a:off x="1257300" y="3982866"/>
            <a:ext cx="1905000" cy="475869"/>
          </a:xfrm>
          <a:prstGeom prst="wedgeRectCallout">
            <a:avLst>
              <a:gd name="adj1" fmla="val 38840"/>
              <a:gd name="adj2" fmla="val 127229"/>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Meu repositório</a:t>
            </a:r>
            <a:endParaRPr lang="pt-BR" sz="1600" dirty="0">
              <a:solidFill>
                <a:schemeClr val="tx1"/>
              </a:solidFill>
            </a:endParaRPr>
          </a:p>
        </p:txBody>
      </p:sp>
    </p:spTree>
    <p:extLst>
      <p:ext uri="{BB962C8B-B14F-4D97-AF65-F5344CB8AC3E}">
        <p14:creationId xmlns:p14="http://schemas.microsoft.com/office/powerpoint/2010/main" val="37961237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Conteúdo 10"/>
          <p:cNvPicPr>
            <a:picLocks noGrp="1" noChangeAspect="1"/>
          </p:cNvPicPr>
          <p:nvPr>
            <p:ph idx="1"/>
          </p:nvPr>
        </p:nvPicPr>
        <p:blipFill rotWithShape="1">
          <a:blip r:embed="rId2"/>
          <a:srcRect l="9795" t="37258" r="45582" b="10734"/>
          <a:stretch/>
        </p:blipFill>
        <p:spPr>
          <a:xfrm>
            <a:off x="2133568" y="1773198"/>
            <a:ext cx="5547221" cy="4600134"/>
          </a:xfrm>
          <a:prstGeom prst="rect">
            <a:avLst/>
          </a:prstGeom>
        </p:spPr>
      </p:pic>
      <p:sp>
        <p:nvSpPr>
          <p:cNvPr id="2" name="Título 1"/>
          <p:cNvSpPr>
            <a:spLocks noGrp="1"/>
          </p:cNvSpPr>
          <p:nvPr>
            <p:ph type="title"/>
          </p:nvPr>
        </p:nvSpPr>
        <p:spPr/>
        <p:txBody>
          <a:bodyPr/>
          <a:lstStyle/>
          <a:p>
            <a:r>
              <a:rPr lang="en-US" dirty="0" err="1" smtClean="0"/>
              <a:t>Visão</a:t>
            </a:r>
            <a:r>
              <a:rPr lang="en-US" dirty="0" smtClean="0"/>
              <a:t> de </a:t>
            </a:r>
            <a:r>
              <a:rPr lang="en-US" dirty="0" err="1" smtClean="0"/>
              <a:t>Topologia</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331536" cy="1477328"/>
          </a:xfrm>
          <a:prstGeom prst="rect">
            <a:avLst/>
          </a:prstGeom>
          <a:noFill/>
        </p:spPr>
        <p:txBody>
          <a:bodyPr wrap="none" rtlCol="0">
            <a:spAutoFit/>
          </a:bodyPr>
          <a:lstStyle/>
          <a:p>
            <a:r>
              <a:rPr lang="en-US" dirty="0" smtClean="0"/>
              <a:t>Push, </a:t>
            </a:r>
            <a:r>
              <a:rPr lang="en-US" dirty="0" err="1" smtClean="0"/>
              <a:t>sincronizado</a:t>
            </a:r>
            <a:endParaRPr lang="en-US" dirty="0" smtClean="0"/>
          </a:p>
          <a:p>
            <a:r>
              <a:rPr lang="en-US" dirty="0" smtClean="0"/>
              <a:t>Push, </a:t>
            </a:r>
            <a:r>
              <a:rPr lang="en-US" dirty="0" err="1" smtClean="0"/>
              <a:t>não</a:t>
            </a:r>
            <a:r>
              <a:rPr lang="en-US" dirty="0" smtClean="0"/>
              <a:t> </a:t>
            </a:r>
            <a:r>
              <a:rPr lang="en-US" dirty="0" err="1" smtClean="0"/>
              <a:t>sincronizado</a:t>
            </a:r>
            <a:endParaRPr lang="en-US" dirty="0" smtClean="0"/>
          </a:p>
          <a:p>
            <a:endParaRPr lang="en-US" dirty="0" smtClean="0"/>
          </a:p>
          <a:p>
            <a:r>
              <a:rPr lang="en-US" dirty="0" smtClean="0"/>
              <a:t>Pull, </a:t>
            </a:r>
            <a:r>
              <a:rPr lang="en-US" dirty="0" err="1" smtClean="0"/>
              <a:t>sincronizado</a:t>
            </a:r>
            <a:endParaRPr lang="en-US" dirty="0" smtClean="0"/>
          </a:p>
          <a:p>
            <a:r>
              <a:rPr lang="en-US" dirty="0" smtClean="0"/>
              <a:t>Pull, </a:t>
            </a:r>
            <a:r>
              <a:rPr lang="en-US" dirty="0" err="1" smtClean="0"/>
              <a:t>não</a:t>
            </a:r>
            <a:r>
              <a:rPr lang="en-US" dirty="0" smtClean="0"/>
              <a:t> </a:t>
            </a:r>
            <a:r>
              <a:rPr lang="en-US" dirty="0" err="1" smtClean="0"/>
              <a:t>sincronizado</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o explicativo retangular 2"/>
          <p:cNvSpPr/>
          <p:nvPr/>
        </p:nvSpPr>
        <p:spPr>
          <a:xfrm>
            <a:off x="6408505" y="4734981"/>
            <a:ext cx="1508589" cy="838200"/>
          </a:xfrm>
          <a:prstGeom prst="wedgeRectCallout">
            <a:avLst>
              <a:gd name="adj1" fmla="val -84598"/>
              <a:gd name="adj2" fmla="val -15299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em ramos rastreados</a:t>
            </a:r>
            <a:endParaRPr lang="pt-BR" dirty="0">
              <a:solidFill>
                <a:schemeClr val="tx1"/>
              </a:solidFill>
            </a:endParaRPr>
          </a:p>
        </p:txBody>
      </p:sp>
      <p:sp>
        <p:nvSpPr>
          <p:cNvPr id="17" name="Texto explicativo retangular 16"/>
          <p:cNvSpPr/>
          <p:nvPr/>
        </p:nvSpPr>
        <p:spPr>
          <a:xfrm>
            <a:off x="7162800" y="3821268"/>
            <a:ext cx="1707158" cy="783565"/>
          </a:xfrm>
          <a:prstGeom prst="wedgeRectCallout">
            <a:avLst>
              <a:gd name="adj1" fmla="val -106571"/>
              <a:gd name="adj2" fmla="val -8867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em ramos não rastreados</a:t>
            </a:r>
            <a:endParaRPr lang="pt-BR" dirty="0">
              <a:solidFill>
                <a:schemeClr val="tx1"/>
              </a:solidFill>
            </a:endParaRPr>
          </a:p>
        </p:txBody>
      </p:sp>
    </p:spTree>
    <p:extLst>
      <p:ext uri="{BB962C8B-B14F-4D97-AF65-F5344CB8AC3E}">
        <p14:creationId xmlns:p14="http://schemas.microsoft.com/office/powerpoint/2010/main" val="1479352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5D81C227-3FAE-40B3-9EFC-B758A1606A92}"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35</a:t>
            </a:fld>
            <a:endParaRPr lang="en-US" noProof="0" dirty="0"/>
          </a:p>
        </p:txBody>
      </p:sp>
      <p:sp>
        <p:nvSpPr>
          <p:cNvPr id="7" name="Elipse 6"/>
          <p:cNvSpPr/>
          <p:nvPr/>
        </p:nvSpPr>
        <p:spPr>
          <a:xfrm>
            <a:off x="4343400"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9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BBF06DC0-A19F-4081-9953-699131BE1675}"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36</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96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7E019689-D27F-4D0D-8AF1-0987AE250BC0}"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37</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96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4D97E717-7BD2-40D1-ACA4-24885451D76E}"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38</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787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2C7B6F8C-B6AD-4EBE-B167-29AA9CEACEB0}"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39</a:t>
            </a:fld>
            <a:endParaRPr lang="en-US" noProof="0" dirty="0"/>
          </a:p>
        </p:txBody>
      </p:sp>
      <p:sp>
        <p:nvSpPr>
          <p:cNvPr id="7" name="Elipse 6"/>
          <p:cNvSpPr/>
          <p:nvPr/>
        </p:nvSpPr>
        <p:spPr>
          <a:xfrm>
            <a:off x="4343400" y="358140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sp>
        <p:nvSpPr>
          <p:cNvPr id="9" name="Elipse 8"/>
          <p:cNvSpPr/>
          <p:nvPr/>
        </p:nvSpPr>
        <p:spPr>
          <a:xfrm>
            <a:off x="3053993" y="2425174"/>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10" name="Elipse 9"/>
          <p:cNvSpPr/>
          <p:nvPr/>
        </p:nvSpPr>
        <p:spPr>
          <a:xfrm>
            <a:off x="4349393" y="188832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11" name="Elipse 10"/>
          <p:cNvSpPr/>
          <p:nvPr/>
        </p:nvSpPr>
        <p:spPr>
          <a:xfrm>
            <a:off x="5452216" y="280435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12" name="Elipse 11"/>
          <p:cNvSpPr/>
          <p:nvPr/>
        </p:nvSpPr>
        <p:spPr>
          <a:xfrm>
            <a:off x="4343400"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2783377" y="3581400"/>
            <a:ext cx="360000" cy="3600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26" name="Conector reto 25"/>
          <p:cNvCxnSpPr>
            <a:stCxn id="7" idx="2"/>
            <a:endCxn id="24" idx="6"/>
          </p:cNvCxnSpPr>
          <p:nvPr/>
        </p:nvCxnSpPr>
        <p:spPr>
          <a:xfrm flipH="1">
            <a:off x="3143377" y="3761400"/>
            <a:ext cx="1200023"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26"/>
          <p:cNvCxnSpPr>
            <a:stCxn id="23" idx="0"/>
            <a:endCxn id="24" idx="4"/>
          </p:cNvCxnSpPr>
          <p:nvPr/>
        </p:nvCxnSpPr>
        <p:spPr>
          <a:xfrm flipH="1" flipV="1">
            <a:off x="2963377" y="3941400"/>
            <a:ext cx="297951" cy="93581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8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pt-BR" dirty="0" smtClean="0"/>
              <a:t>Difícil colaboração e percepção de mudanças</a:t>
            </a:r>
          </a:p>
        </p:txBody>
      </p:sp>
      <p:sp>
        <p:nvSpPr>
          <p:cNvPr id="4" name="Date Placeholder 3"/>
          <p:cNvSpPr>
            <a:spLocks noGrp="1"/>
          </p:cNvSpPr>
          <p:nvPr>
            <p:ph type="dt" sz="half" idx="10"/>
          </p:nvPr>
        </p:nvSpPr>
        <p:spPr/>
        <p:txBody>
          <a:bodyPr/>
          <a:lstStyle/>
          <a:p>
            <a:fld id="{1AE8659F-965A-4D5F-93F8-CB30B3F0BE32}"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sp>
        <p:nvSpPr>
          <p:cNvPr id="13"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4" name="Diagrama 13"/>
          <p:cNvGraphicFramePr/>
          <p:nvPr>
            <p:extLst>
              <p:ext uri="{D42A27DB-BD31-4B8C-83A1-F6EECF244321}">
                <p14:modId xmlns:p14="http://schemas.microsoft.com/office/powerpoint/2010/main" val="574709716"/>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Node </a:t>
            </a:r>
            <a:r>
              <a:rPr lang="pt-BR" dirty="0" err="1" smtClean="0"/>
              <a:t>Positions</a:t>
            </a:r>
            <a:endParaRPr lang="pt-BR" dirty="0"/>
          </a:p>
        </p:txBody>
      </p:sp>
      <p:sp>
        <p:nvSpPr>
          <p:cNvPr id="4" name="Espaço Reservado para Data 3"/>
          <p:cNvSpPr>
            <a:spLocks noGrp="1"/>
          </p:cNvSpPr>
          <p:nvPr>
            <p:ph type="dt" sz="half" idx="10"/>
          </p:nvPr>
        </p:nvSpPr>
        <p:spPr/>
        <p:txBody>
          <a:bodyPr/>
          <a:lstStyle/>
          <a:p>
            <a:fld id="{B4C757CC-97BA-49DD-A15B-CBA674F2D9E4}"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40</a:t>
            </a:fld>
            <a:endParaRPr lang="en-US" noProof="0" dirty="0"/>
          </a:p>
        </p:txBody>
      </p:sp>
      <p:grpSp>
        <p:nvGrpSpPr>
          <p:cNvPr id="62" name="Grupo 61"/>
          <p:cNvGrpSpPr/>
          <p:nvPr/>
        </p:nvGrpSpPr>
        <p:grpSpPr>
          <a:xfrm>
            <a:off x="1302568" y="1828800"/>
            <a:ext cx="6538864" cy="986561"/>
            <a:chOff x="1066768" y="2178856"/>
            <a:chExt cx="6538864" cy="986561"/>
          </a:xfrm>
          <a:solidFill>
            <a:schemeClr val="bg1"/>
          </a:solidFill>
        </p:grpSpPr>
        <p:sp>
          <p:nvSpPr>
            <p:cNvPr id="7" name="Elipse 6"/>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26" name="Conector reto 2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30" name="Elipse 29"/>
            <p:cNvSpPr/>
            <p:nvPr/>
          </p:nvSpPr>
          <p:spPr>
            <a:xfrm>
              <a:off x="28403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32" name="Elipse 31"/>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33" name="Elipse 32"/>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34" name="Elipse 33"/>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35" name="Elipse 34"/>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sp>
          <p:nvSpPr>
            <p:cNvPr id="37" name="Elipse 36"/>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cxnSp>
          <p:nvCxnSpPr>
            <p:cNvPr id="17" name="Conector reto 16"/>
            <p:cNvCxnSpPr>
              <a:stCxn id="28" idx="2"/>
              <a:endCxn id="7"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a:stCxn id="30" idx="2"/>
              <a:endCxn id="28"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2" idx="2"/>
              <a:endCxn id="30"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onector reto 44"/>
            <p:cNvCxnSpPr>
              <a:stCxn id="33" idx="2"/>
              <a:endCxn id="30"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ector reto 49"/>
            <p:cNvCxnSpPr>
              <a:stCxn id="35" idx="2"/>
              <a:endCxn id="32"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ector reto 52"/>
            <p:cNvCxnSpPr>
              <a:stCxn id="34" idx="2"/>
              <a:endCxn id="33"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ector reto 55"/>
            <p:cNvCxnSpPr>
              <a:stCxn id="37" idx="2"/>
              <a:endCxn id="34"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ector reto 58"/>
            <p:cNvCxnSpPr>
              <a:stCxn id="37" idx="3"/>
              <a:endCxn id="35"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4" name="Grupo 63"/>
          <p:cNvGrpSpPr/>
          <p:nvPr/>
        </p:nvGrpSpPr>
        <p:grpSpPr>
          <a:xfrm>
            <a:off x="1337157" y="3151105"/>
            <a:ext cx="6538864" cy="986561"/>
            <a:chOff x="1066768" y="2178856"/>
            <a:chExt cx="6538864" cy="986561"/>
          </a:xfrm>
          <a:solidFill>
            <a:schemeClr val="bg1"/>
          </a:solidFill>
        </p:grpSpPr>
        <p:sp>
          <p:nvSpPr>
            <p:cNvPr id="65" name="Elipse 64"/>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66" name="Conector reto 6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68" name="Elipse 67"/>
            <p:cNvSpPr/>
            <p:nvPr/>
          </p:nvSpPr>
          <p:spPr>
            <a:xfrm>
              <a:off x="2840368" y="217885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69" name="Elipse 68"/>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70" name="Elipse 69"/>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71" name="Elipse 70"/>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72" name="Elipse 71"/>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sp>
          <p:nvSpPr>
            <p:cNvPr id="73" name="Elipse 72"/>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cxnSp>
          <p:nvCxnSpPr>
            <p:cNvPr id="74" name="Conector reto 73"/>
            <p:cNvCxnSpPr>
              <a:stCxn id="67" idx="2"/>
              <a:endCxn id="65"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onector reto 74"/>
            <p:cNvCxnSpPr>
              <a:stCxn id="68" idx="2"/>
              <a:endCxn id="67"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Conector reto 75"/>
            <p:cNvCxnSpPr>
              <a:stCxn id="69" idx="2"/>
              <a:endCxn id="68"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onector reto 76"/>
            <p:cNvCxnSpPr>
              <a:stCxn id="70" idx="2"/>
              <a:endCxn id="68"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Conector reto 77"/>
            <p:cNvCxnSpPr>
              <a:stCxn id="72" idx="2"/>
              <a:endCxn id="69"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ector reto 78"/>
            <p:cNvCxnSpPr>
              <a:stCxn id="71" idx="2"/>
              <a:endCxn id="70"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ector reto 79"/>
            <p:cNvCxnSpPr>
              <a:stCxn id="73" idx="2"/>
              <a:endCxn id="71"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onector reto 80"/>
            <p:cNvCxnSpPr>
              <a:stCxn id="73" idx="3"/>
              <a:endCxn id="72"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2" name="CaixaDeTexto 81"/>
          <p:cNvSpPr txBox="1"/>
          <p:nvPr/>
        </p:nvSpPr>
        <p:spPr>
          <a:xfrm>
            <a:off x="1926389" y="2971800"/>
            <a:ext cx="1080000" cy="1440000"/>
          </a:xfrm>
          <a:prstGeom prst="rect">
            <a:avLst/>
          </a:prstGeom>
          <a:noFill/>
          <a:ln w="19050">
            <a:solidFill>
              <a:srgbClr val="0070C0"/>
            </a:solidFill>
          </a:ln>
        </p:spPr>
        <p:txBody>
          <a:bodyPr wrap="square" rtlCol="0" anchor="b">
            <a:spAutoFit/>
          </a:bodyPr>
          <a:lstStyle/>
          <a:p>
            <a:r>
              <a:rPr lang="pt-BR" sz="1400" b="1" dirty="0" smtClean="0"/>
              <a:t>Predecessor</a:t>
            </a:r>
            <a:endParaRPr lang="pt-BR" sz="1400" b="1" dirty="0"/>
          </a:p>
        </p:txBody>
      </p:sp>
      <p:sp>
        <p:nvSpPr>
          <p:cNvPr id="83" name="CaixaDeTexto 82"/>
          <p:cNvSpPr txBox="1"/>
          <p:nvPr/>
        </p:nvSpPr>
        <p:spPr>
          <a:xfrm>
            <a:off x="3880736" y="2974812"/>
            <a:ext cx="1599048" cy="1440000"/>
          </a:xfrm>
          <a:prstGeom prst="rect">
            <a:avLst/>
          </a:prstGeom>
          <a:noFill/>
          <a:ln w="19050">
            <a:solidFill>
              <a:srgbClr val="0070C0"/>
            </a:solidFill>
          </a:ln>
        </p:spPr>
        <p:txBody>
          <a:bodyPr wrap="square" rtlCol="0" anchor="b">
            <a:spAutoFit/>
          </a:bodyPr>
          <a:lstStyle/>
          <a:p>
            <a:pPr algn="ctr"/>
            <a:r>
              <a:rPr lang="pt-BR" sz="1400" b="1" dirty="0" err="1" smtClean="0"/>
              <a:t>Successors</a:t>
            </a:r>
            <a:endParaRPr lang="pt-BR" sz="1400" b="1" dirty="0"/>
          </a:p>
        </p:txBody>
      </p:sp>
      <p:sp>
        <p:nvSpPr>
          <p:cNvPr id="85" name="Elipse 84"/>
          <p:cNvSpPr/>
          <p:nvPr/>
        </p:nvSpPr>
        <p:spPr>
          <a:xfrm>
            <a:off x="1337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86" name="Conector reto 85"/>
          <p:cNvCxnSpPr/>
          <p:nvPr/>
        </p:nvCxnSpPr>
        <p:spPr>
          <a:xfrm>
            <a:off x="1342098" y="5801009"/>
            <a:ext cx="1711668" cy="2054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22239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88" name="Elipse 87"/>
          <p:cNvSpPr/>
          <p:nvPr/>
        </p:nvSpPr>
        <p:spPr>
          <a:xfrm>
            <a:off x="31107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89" name="Elipse 88"/>
          <p:cNvSpPr/>
          <p:nvPr/>
        </p:nvSpPr>
        <p:spPr>
          <a:xfrm>
            <a:off x="3997557" y="5344140"/>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90" name="Elipse 89"/>
          <p:cNvSpPr/>
          <p:nvPr/>
        </p:nvSpPr>
        <p:spPr>
          <a:xfrm>
            <a:off x="48843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91" name="Elipse 90"/>
          <p:cNvSpPr/>
          <p:nvPr/>
        </p:nvSpPr>
        <p:spPr>
          <a:xfrm>
            <a:off x="5771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93" name="Elipse 92"/>
          <p:cNvSpPr/>
          <p:nvPr/>
        </p:nvSpPr>
        <p:spPr>
          <a:xfrm>
            <a:off x="6636600" y="483499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94" name="Conector reto 93"/>
          <p:cNvCxnSpPr>
            <a:stCxn id="87" idx="2"/>
            <a:endCxn id="85" idx="6"/>
          </p:cNvCxnSpPr>
          <p:nvPr/>
        </p:nvCxnSpPr>
        <p:spPr>
          <a:xfrm flipH="1">
            <a:off x="16971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ector reto 94"/>
          <p:cNvCxnSpPr>
            <a:stCxn id="88" idx="2"/>
            <a:endCxn id="87" idx="6"/>
          </p:cNvCxnSpPr>
          <p:nvPr/>
        </p:nvCxnSpPr>
        <p:spPr>
          <a:xfrm flipH="1">
            <a:off x="25839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onector reto 95"/>
          <p:cNvCxnSpPr>
            <a:stCxn id="89" idx="2"/>
            <a:endCxn id="88" idx="5"/>
          </p:cNvCxnSpPr>
          <p:nvPr/>
        </p:nvCxnSpPr>
        <p:spPr>
          <a:xfrm flipH="1" flipV="1">
            <a:off x="3418036" y="5142275"/>
            <a:ext cx="579521" cy="381865"/>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Conector reto 96"/>
          <p:cNvCxnSpPr>
            <a:stCxn id="90" idx="2"/>
            <a:endCxn id="88" idx="6"/>
          </p:cNvCxnSpPr>
          <p:nvPr/>
        </p:nvCxnSpPr>
        <p:spPr>
          <a:xfrm flipH="1">
            <a:off x="3470757" y="5014996"/>
            <a:ext cx="14136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Conector reto 97"/>
          <p:cNvCxnSpPr>
            <a:stCxn id="107" idx="2"/>
            <a:endCxn id="89" idx="6"/>
          </p:cNvCxnSpPr>
          <p:nvPr/>
        </p:nvCxnSpPr>
        <p:spPr>
          <a:xfrm flipH="1">
            <a:off x="4357557" y="5513207"/>
            <a:ext cx="3158464" cy="1093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ector reto 98"/>
          <p:cNvCxnSpPr>
            <a:stCxn id="91" idx="2"/>
            <a:endCxn id="90" idx="6"/>
          </p:cNvCxnSpPr>
          <p:nvPr/>
        </p:nvCxnSpPr>
        <p:spPr>
          <a:xfrm flipH="1">
            <a:off x="52443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Conector reto 99"/>
          <p:cNvCxnSpPr>
            <a:stCxn id="93" idx="2"/>
            <a:endCxn id="91" idx="6"/>
          </p:cNvCxnSpPr>
          <p:nvPr/>
        </p:nvCxnSpPr>
        <p:spPr>
          <a:xfrm flipH="1">
            <a:off x="6131157" y="5014996"/>
            <a:ext cx="505443"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Elipse 106"/>
          <p:cNvSpPr/>
          <p:nvPr/>
        </p:nvSpPr>
        <p:spPr>
          <a:xfrm>
            <a:off x="7516021" y="5333207"/>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111" name="Conector reto 110"/>
          <p:cNvCxnSpPr>
            <a:stCxn id="93" idx="6"/>
            <a:endCxn id="107" idx="1"/>
          </p:cNvCxnSpPr>
          <p:nvPr/>
        </p:nvCxnSpPr>
        <p:spPr>
          <a:xfrm>
            <a:off x="6996600" y="5014996"/>
            <a:ext cx="572142" cy="370932"/>
          </a:xfrm>
          <a:prstGeom prst="line">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5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E07C721B-3B3B-49DD-B831-1643612FE426}"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41</a:t>
            </a:fld>
            <a:endParaRPr lang="en-US" noProof="0" dirty="0"/>
          </a:p>
        </p:txBody>
      </p:sp>
      <p:sp>
        <p:nvSpPr>
          <p:cNvPr id="205" name="Elipse 204"/>
          <p:cNvSpPr/>
          <p:nvPr/>
        </p:nvSpPr>
        <p:spPr>
          <a:xfrm>
            <a:off x="9621241" y="2041839"/>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A</a:t>
            </a:r>
            <a:endParaRPr lang="pt-BR" sz="1400" b="1" dirty="0">
              <a:solidFill>
                <a:schemeClr val="tx1"/>
              </a:solidFill>
            </a:endParaRPr>
          </a:p>
        </p:txBody>
      </p:sp>
      <p:sp>
        <p:nvSpPr>
          <p:cNvPr id="206" name="Elipse 205"/>
          <p:cNvSpPr/>
          <p:nvPr/>
        </p:nvSpPr>
        <p:spPr>
          <a:xfrm>
            <a:off x="9113294"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7" name="Elipse 206"/>
          <p:cNvSpPr/>
          <p:nvPr/>
        </p:nvSpPr>
        <p:spPr>
          <a:xfrm>
            <a:off x="8621040"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M</a:t>
            </a:r>
            <a:endParaRPr lang="pt-BR" sz="1400" b="1" dirty="0">
              <a:solidFill>
                <a:schemeClr val="tx1"/>
              </a:solidFill>
            </a:endParaRPr>
          </a:p>
        </p:txBody>
      </p:sp>
      <p:sp>
        <p:nvSpPr>
          <p:cNvPr id="208" name="Elipse 207"/>
          <p:cNvSpPr/>
          <p:nvPr/>
        </p:nvSpPr>
        <p:spPr>
          <a:xfrm>
            <a:off x="8089479"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9" name="Elipse 208"/>
          <p:cNvSpPr/>
          <p:nvPr/>
        </p:nvSpPr>
        <p:spPr>
          <a:xfrm>
            <a:off x="7596715" y="2044322"/>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0" name="Elipse 209"/>
          <p:cNvSpPr/>
          <p:nvPr/>
        </p:nvSpPr>
        <p:spPr>
          <a:xfrm>
            <a:off x="7072588"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1" name="Elipse 210"/>
          <p:cNvSpPr/>
          <p:nvPr/>
        </p:nvSpPr>
        <p:spPr>
          <a:xfrm>
            <a:off x="6558679" y="2560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2" name="Elipse 211"/>
          <p:cNvSpPr/>
          <p:nvPr/>
        </p:nvSpPr>
        <p:spPr>
          <a:xfrm>
            <a:off x="5520716" y="30173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3" name="Elipse 212"/>
          <p:cNvSpPr/>
          <p:nvPr/>
        </p:nvSpPr>
        <p:spPr>
          <a:xfrm>
            <a:off x="4511123"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4" name="Elipse 213"/>
          <p:cNvSpPr/>
          <p:nvPr/>
        </p:nvSpPr>
        <p:spPr>
          <a:xfrm>
            <a:off x="3017118" y="2030463"/>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S</a:t>
            </a:r>
            <a:endParaRPr lang="pt-BR" sz="1400" b="1" dirty="0">
              <a:solidFill>
                <a:schemeClr val="tx1"/>
              </a:solidFill>
            </a:endParaRPr>
          </a:p>
        </p:txBody>
      </p:sp>
      <p:sp>
        <p:nvSpPr>
          <p:cNvPr id="215" name="Elipse 214"/>
          <p:cNvSpPr/>
          <p:nvPr/>
        </p:nvSpPr>
        <p:spPr>
          <a:xfrm>
            <a:off x="6057103" y="3505200"/>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B</a:t>
            </a:r>
            <a:endParaRPr lang="pt-BR" sz="1400" b="1" dirty="0">
              <a:solidFill>
                <a:schemeClr val="tx1"/>
              </a:solidFill>
            </a:endParaRPr>
          </a:p>
        </p:txBody>
      </p:sp>
      <p:sp>
        <p:nvSpPr>
          <p:cNvPr id="216" name="Elipse 215"/>
          <p:cNvSpPr/>
          <p:nvPr/>
        </p:nvSpPr>
        <p:spPr>
          <a:xfrm>
            <a:off x="5028874"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17" name="Conector de seta reta 216"/>
          <p:cNvCxnSpPr>
            <a:stCxn id="205" idx="2"/>
            <a:endCxn id="206" idx="6"/>
          </p:cNvCxnSpPr>
          <p:nvPr/>
        </p:nvCxnSpPr>
        <p:spPr>
          <a:xfrm flipH="1">
            <a:off x="9372543" y="2171464"/>
            <a:ext cx="2486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de seta reta 217"/>
          <p:cNvCxnSpPr>
            <a:stCxn id="206" idx="2"/>
            <a:endCxn id="207" idx="6"/>
          </p:cNvCxnSpPr>
          <p:nvPr/>
        </p:nvCxnSpPr>
        <p:spPr>
          <a:xfrm flipH="1">
            <a:off x="8880289" y="2171464"/>
            <a:ext cx="233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ector de seta reta 218"/>
          <p:cNvCxnSpPr>
            <a:stCxn id="207" idx="3"/>
            <a:endCxn id="208" idx="6"/>
          </p:cNvCxnSpPr>
          <p:nvPr/>
        </p:nvCxnSpPr>
        <p:spPr>
          <a:xfrm flipH="1">
            <a:off x="8348728" y="2263122"/>
            <a:ext cx="310278" cy="8831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de seta reta 219"/>
          <p:cNvCxnSpPr>
            <a:stCxn id="208" idx="2"/>
            <a:endCxn id="210" idx="6"/>
          </p:cNvCxnSpPr>
          <p:nvPr/>
        </p:nvCxnSpPr>
        <p:spPr>
          <a:xfrm flipH="1">
            <a:off x="7331837" y="3146229"/>
            <a:ext cx="7576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ector de seta reta 220"/>
          <p:cNvCxnSpPr>
            <a:stCxn id="209" idx="3"/>
            <a:endCxn id="211" idx="6"/>
          </p:cNvCxnSpPr>
          <p:nvPr/>
        </p:nvCxnSpPr>
        <p:spPr>
          <a:xfrm flipH="1">
            <a:off x="6817928" y="2265605"/>
            <a:ext cx="816753" cy="424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ector de seta reta 221"/>
          <p:cNvCxnSpPr>
            <a:stCxn id="210" idx="2"/>
            <a:endCxn id="212" idx="6"/>
          </p:cNvCxnSpPr>
          <p:nvPr/>
        </p:nvCxnSpPr>
        <p:spPr>
          <a:xfrm flipH="1">
            <a:off x="5779965" y="3146229"/>
            <a:ext cx="1292623" cy="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ector de seta reta 222"/>
          <p:cNvCxnSpPr>
            <a:stCxn id="207" idx="2"/>
            <a:endCxn id="209" idx="6"/>
          </p:cNvCxnSpPr>
          <p:nvPr/>
        </p:nvCxnSpPr>
        <p:spPr>
          <a:xfrm flipH="1">
            <a:off x="7855964" y="2171464"/>
            <a:ext cx="765076"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de seta reta 223"/>
          <p:cNvCxnSpPr>
            <a:stCxn id="209" idx="2"/>
            <a:endCxn id="213" idx="6"/>
          </p:cNvCxnSpPr>
          <p:nvPr/>
        </p:nvCxnSpPr>
        <p:spPr>
          <a:xfrm flipH="1" flipV="1">
            <a:off x="4770372" y="2171464"/>
            <a:ext cx="2826343"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ector de seta reta 224"/>
          <p:cNvCxnSpPr>
            <a:stCxn id="213" idx="2"/>
            <a:endCxn id="214" idx="6"/>
          </p:cNvCxnSpPr>
          <p:nvPr/>
        </p:nvCxnSpPr>
        <p:spPr>
          <a:xfrm flipH="1" flipV="1">
            <a:off x="3276367" y="2160088"/>
            <a:ext cx="1234756" cy="11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ector de seta reta 225"/>
          <p:cNvCxnSpPr>
            <a:stCxn id="212" idx="2"/>
            <a:endCxn id="214" idx="5"/>
          </p:cNvCxnSpPr>
          <p:nvPr/>
        </p:nvCxnSpPr>
        <p:spPr>
          <a:xfrm flipH="1" flipV="1">
            <a:off x="3238401" y="2251746"/>
            <a:ext cx="2282315" cy="89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Elipse 226"/>
          <p:cNvSpPr/>
          <p:nvPr/>
        </p:nvSpPr>
        <p:spPr>
          <a:xfrm>
            <a:off x="4012481"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8" name="Elipse 227"/>
          <p:cNvSpPr/>
          <p:nvPr/>
        </p:nvSpPr>
        <p:spPr>
          <a:xfrm>
            <a:off x="3499926"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9" name="Elipse 228"/>
          <p:cNvSpPr/>
          <p:nvPr/>
        </p:nvSpPr>
        <p:spPr>
          <a:xfrm>
            <a:off x="1492256" y="3043136"/>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0" name="Conector de seta reta 229"/>
          <p:cNvCxnSpPr>
            <a:stCxn id="215" idx="2"/>
            <a:endCxn id="216" idx="6"/>
          </p:cNvCxnSpPr>
          <p:nvPr/>
        </p:nvCxnSpPr>
        <p:spPr>
          <a:xfrm flipH="1">
            <a:off x="5288123" y="3634825"/>
            <a:ext cx="7689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ector de seta reta 230"/>
          <p:cNvCxnSpPr>
            <a:stCxn id="216" idx="2"/>
            <a:endCxn id="227" idx="6"/>
          </p:cNvCxnSpPr>
          <p:nvPr/>
        </p:nvCxnSpPr>
        <p:spPr>
          <a:xfrm flipH="1">
            <a:off x="4271730" y="3634825"/>
            <a:ext cx="7571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de seta reta 231"/>
          <p:cNvCxnSpPr>
            <a:stCxn id="227" idx="2"/>
            <a:endCxn id="228" idx="6"/>
          </p:cNvCxnSpPr>
          <p:nvPr/>
        </p:nvCxnSpPr>
        <p:spPr>
          <a:xfrm flipH="1">
            <a:off x="3759175" y="3634825"/>
            <a:ext cx="253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ector de seta reta 232"/>
          <p:cNvCxnSpPr>
            <a:stCxn id="228" idx="2"/>
            <a:endCxn id="229" idx="6"/>
          </p:cNvCxnSpPr>
          <p:nvPr/>
        </p:nvCxnSpPr>
        <p:spPr>
          <a:xfrm flipH="1" flipV="1">
            <a:off x="1751505" y="3172761"/>
            <a:ext cx="1748421" cy="4620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Elipse 233"/>
          <p:cNvSpPr/>
          <p:nvPr/>
        </p:nvSpPr>
        <p:spPr>
          <a:xfrm>
            <a:off x="2481711" y="40079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5" name="Conector de seta reta 234"/>
          <p:cNvCxnSpPr>
            <a:stCxn id="216" idx="3"/>
            <a:endCxn id="234" idx="6"/>
          </p:cNvCxnSpPr>
          <p:nvPr/>
        </p:nvCxnSpPr>
        <p:spPr>
          <a:xfrm flipH="1">
            <a:off x="2740960" y="3726483"/>
            <a:ext cx="2325880" cy="4110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ector de seta reta 235"/>
          <p:cNvCxnSpPr>
            <a:stCxn id="234" idx="2"/>
            <a:endCxn id="229" idx="5"/>
          </p:cNvCxnSpPr>
          <p:nvPr/>
        </p:nvCxnSpPr>
        <p:spPr>
          <a:xfrm flipH="1" flipV="1">
            <a:off x="1713539" y="3264419"/>
            <a:ext cx="768172" cy="873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Elipse 236"/>
          <p:cNvSpPr/>
          <p:nvPr/>
        </p:nvSpPr>
        <p:spPr>
          <a:xfrm>
            <a:off x="1979335" y="4465151"/>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C</a:t>
            </a:r>
            <a:endParaRPr lang="pt-BR" sz="1400" b="1" dirty="0">
              <a:solidFill>
                <a:schemeClr val="tx1"/>
              </a:solidFill>
            </a:endParaRPr>
          </a:p>
        </p:txBody>
      </p:sp>
      <p:sp>
        <p:nvSpPr>
          <p:cNvPr id="238" name="Elipse 237"/>
          <p:cNvSpPr/>
          <p:nvPr/>
        </p:nvSpPr>
        <p:spPr>
          <a:xfrm>
            <a:off x="994202" y="4465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39" name="Elipse 238"/>
          <p:cNvSpPr/>
          <p:nvPr/>
        </p:nvSpPr>
        <p:spPr>
          <a:xfrm>
            <a:off x="483127" y="2035636"/>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40" name="Conector de seta reta 239"/>
          <p:cNvCxnSpPr>
            <a:stCxn id="237" idx="2"/>
            <a:endCxn id="238" idx="6"/>
          </p:cNvCxnSpPr>
          <p:nvPr/>
        </p:nvCxnSpPr>
        <p:spPr>
          <a:xfrm flipH="1">
            <a:off x="1253451" y="4594776"/>
            <a:ext cx="7258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ector de seta reta 240"/>
          <p:cNvCxnSpPr>
            <a:stCxn id="238" idx="1"/>
            <a:endCxn id="239" idx="4"/>
          </p:cNvCxnSpPr>
          <p:nvPr/>
        </p:nvCxnSpPr>
        <p:spPr>
          <a:xfrm flipH="1" flipV="1">
            <a:off x="612752" y="2294885"/>
            <a:ext cx="419416" cy="2208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ector de seta reta 241"/>
          <p:cNvCxnSpPr>
            <a:stCxn id="229" idx="2"/>
            <a:endCxn id="239" idx="5"/>
          </p:cNvCxnSpPr>
          <p:nvPr/>
        </p:nvCxnSpPr>
        <p:spPr>
          <a:xfrm flipH="1" flipV="1">
            <a:off x="704410" y="2256919"/>
            <a:ext cx="787846" cy="9158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ector de seta reta 242"/>
          <p:cNvCxnSpPr>
            <a:stCxn id="214" idx="2"/>
            <a:endCxn id="239" idx="6"/>
          </p:cNvCxnSpPr>
          <p:nvPr/>
        </p:nvCxnSpPr>
        <p:spPr>
          <a:xfrm flipH="1">
            <a:off x="742376" y="2160088"/>
            <a:ext cx="2274742" cy="51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onector de seta reta 251"/>
          <p:cNvCxnSpPr>
            <a:stCxn id="211" idx="2"/>
            <a:endCxn id="213" idx="5"/>
          </p:cNvCxnSpPr>
          <p:nvPr/>
        </p:nvCxnSpPr>
        <p:spPr>
          <a:xfrm flipH="1" flipV="1">
            <a:off x="4732406" y="2263122"/>
            <a:ext cx="1826273" cy="4266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Conector reto 256"/>
          <p:cNvCxnSpPr/>
          <p:nvPr/>
        </p:nvCxnSpPr>
        <p:spPr>
          <a:xfrm>
            <a:off x="431446" y="2027385"/>
            <a:ext cx="42595" cy="2714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Conector reto 259"/>
          <p:cNvCxnSpPr/>
          <p:nvPr/>
        </p:nvCxnSpPr>
        <p:spPr>
          <a:xfrm>
            <a:off x="434502" y="2027385"/>
            <a:ext cx="94654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CaixaDeTexto 271"/>
          <p:cNvSpPr txBox="1"/>
          <p:nvPr/>
        </p:nvSpPr>
        <p:spPr>
          <a:xfrm>
            <a:off x="192163" y="1927308"/>
            <a:ext cx="276038" cy="307777"/>
          </a:xfrm>
          <a:prstGeom prst="rect">
            <a:avLst/>
          </a:prstGeom>
          <a:noFill/>
        </p:spPr>
        <p:txBody>
          <a:bodyPr wrap="none" rtlCol="0">
            <a:spAutoFit/>
          </a:bodyPr>
          <a:lstStyle/>
          <a:p>
            <a:r>
              <a:rPr lang="pt-BR" sz="1400" b="1" dirty="0" smtClean="0"/>
              <a:t>0</a:t>
            </a:r>
            <a:endParaRPr lang="pt-BR" sz="1400" b="1" dirty="0"/>
          </a:p>
        </p:txBody>
      </p:sp>
      <p:cxnSp>
        <p:nvCxnSpPr>
          <p:cNvPr id="273" name="Conector reto 272"/>
          <p:cNvCxnSpPr/>
          <p:nvPr/>
        </p:nvCxnSpPr>
        <p:spPr>
          <a:xfrm>
            <a:off x="449674" y="2560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Conector reto 273"/>
          <p:cNvCxnSpPr/>
          <p:nvPr/>
        </p:nvCxnSpPr>
        <p:spPr>
          <a:xfrm>
            <a:off x="452743" y="3016604"/>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Conector reto 274"/>
          <p:cNvCxnSpPr/>
          <p:nvPr/>
        </p:nvCxnSpPr>
        <p:spPr>
          <a:xfrm>
            <a:off x="449674" y="3501202"/>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6" name="Conector reto 275"/>
          <p:cNvCxnSpPr/>
          <p:nvPr/>
        </p:nvCxnSpPr>
        <p:spPr>
          <a:xfrm>
            <a:off x="449674" y="4005665"/>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7" name="Conector reto 276"/>
          <p:cNvCxnSpPr/>
          <p:nvPr/>
        </p:nvCxnSpPr>
        <p:spPr>
          <a:xfrm>
            <a:off x="483127" y="4465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8" name="CaixaDeTexto 277"/>
          <p:cNvSpPr txBox="1"/>
          <p:nvPr/>
        </p:nvSpPr>
        <p:spPr>
          <a:xfrm>
            <a:off x="51152" y="2382358"/>
            <a:ext cx="421910" cy="307777"/>
          </a:xfrm>
          <a:prstGeom prst="rect">
            <a:avLst/>
          </a:prstGeom>
          <a:noFill/>
        </p:spPr>
        <p:txBody>
          <a:bodyPr wrap="none" rtlCol="0">
            <a:spAutoFit/>
          </a:bodyPr>
          <a:lstStyle/>
          <a:p>
            <a:r>
              <a:rPr lang="pt-BR" sz="1400" b="1" dirty="0" smtClean="0"/>
              <a:t>-20</a:t>
            </a:r>
            <a:endParaRPr lang="pt-BR" sz="1400" b="1" dirty="0"/>
          </a:p>
        </p:txBody>
      </p:sp>
      <p:sp>
        <p:nvSpPr>
          <p:cNvPr id="279" name="CaixaDeTexto 278"/>
          <p:cNvSpPr txBox="1"/>
          <p:nvPr/>
        </p:nvSpPr>
        <p:spPr>
          <a:xfrm>
            <a:off x="60897" y="2809794"/>
            <a:ext cx="421910" cy="307777"/>
          </a:xfrm>
          <a:prstGeom prst="rect">
            <a:avLst/>
          </a:prstGeom>
          <a:noFill/>
        </p:spPr>
        <p:txBody>
          <a:bodyPr wrap="none" rtlCol="0">
            <a:spAutoFit/>
          </a:bodyPr>
          <a:lstStyle/>
          <a:p>
            <a:r>
              <a:rPr lang="pt-BR" sz="1400" b="1" dirty="0" smtClean="0"/>
              <a:t>-40</a:t>
            </a:r>
            <a:endParaRPr lang="pt-BR" sz="1400" b="1" dirty="0"/>
          </a:p>
        </p:txBody>
      </p:sp>
      <p:sp>
        <p:nvSpPr>
          <p:cNvPr id="280" name="CaixaDeTexto 279"/>
          <p:cNvSpPr txBox="1"/>
          <p:nvPr/>
        </p:nvSpPr>
        <p:spPr>
          <a:xfrm>
            <a:off x="40880" y="3334698"/>
            <a:ext cx="421910" cy="307777"/>
          </a:xfrm>
          <a:prstGeom prst="rect">
            <a:avLst/>
          </a:prstGeom>
          <a:noFill/>
        </p:spPr>
        <p:txBody>
          <a:bodyPr wrap="none" rtlCol="0">
            <a:spAutoFit/>
          </a:bodyPr>
          <a:lstStyle/>
          <a:p>
            <a:r>
              <a:rPr lang="pt-BR" sz="1400" b="1" dirty="0" smtClean="0"/>
              <a:t>-60</a:t>
            </a:r>
            <a:endParaRPr lang="pt-BR" sz="1400" b="1" dirty="0"/>
          </a:p>
        </p:txBody>
      </p:sp>
      <p:sp>
        <p:nvSpPr>
          <p:cNvPr id="281" name="CaixaDeTexto 280"/>
          <p:cNvSpPr txBox="1"/>
          <p:nvPr/>
        </p:nvSpPr>
        <p:spPr>
          <a:xfrm>
            <a:off x="64886" y="3794183"/>
            <a:ext cx="421910" cy="307777"/>
          </a:xfrm>
          <a:prstGeom prst="rect">
            <a:avLst/>
          </a:prstGeom>
          <a:noFill/>
        </p:spPr>
        <p:txBody>
          <a:bodyPr wrap="none" rtlCol="0">
            <a:spAutoFit/>
          </a:bodyPr>
          <a:lstStyle/>
          <a:p>
            <a:r>
              <a:rPr lang="pt-BR" sz="1400" b="1" dirty="0" smtClean="0"/>
              <a:t>-80</a:t>
            </a:r>
            <a:endParaRPr lang="pt-BR" sz="1400" b="1" dirty="0"/>
          </a:p>
        </p:txBody>
      </p:sp>
      <p:sp>
        <p:nvSpPr>
          <p:cNvPr id="282" name="CaixaDeTexto 281"/>
          <p:cNvSpPr txBox="1"/>
          <p:nvPr/>
        </p:nvSpPr>
        <p:spPr>
          <a:xfrm>
            <a:off x="-33133" y="4217148"/>
            <a:ext cx="519929" cy="307777"/>
          </a:xfrm>
          <a:prstGeom prst="rect">
            <a:avLst/>
          </a:prstGeom>
          <a:noFill/>
        </p:spPr>
        <p:txBody>
          <a:bodyPr wrap="square" rtlCol="0">
            <a:spAutoFit/>
          </a:bodyPr>
          <a:lstStyle/>
          <a:p>
            <a:r>
              <a:rPr lang="pt-BR" sz="1400" b="1" dirty="0" smtClean="0"/>
              <a:t>-100</a:t>
            </a:r>
            <a:endParaRPr lang="pt-BR" sz="1400" b="1" dirty="0"/>
          </a:p>
        </p:txBody>
      </p:sp>
    </p:spTree>
    <p:extLst>
      <p:ext uri="{BB962C8B-B14F-4D97-AF65-F5344CB8AC3E}">
        <p14:creationId xmlns:p14="http://schemas.microsoft.com/office/powerpoint/2010/main" val="3688704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D68F8FAA-D83B-436E-A600-61B7BED87EEC}"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DB644ED2-6A0D-4762-A5F7-35759A41BC05}"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43</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err="1" smtClean="0"/>
              <a:t>História</a:t>
            </a:r>
            <a:r>
              <a:rPr lang="en-US" dirty="0" smtClean="0"/>
              <a:t> de Commits - </a:t>
            </a:r>
            <a:r>
              <a:rPr lang="en-US" dirty="0" err="1" smtClean="0"/>
              <a:t>Códigos</a:t>
            </a:r>
            <a:r>
              <a:rPr lang="en-US" dirty="0" smtClean="0"/>
              <a:t> de Cores</a:t>
            </a:r>
            <a:endParaRPr lang="en-US" dirty="0"/>
          </a:p>
        </p:txBody>
      </p:sp>
      <p:sp>
        <p:nvSpPr>
          <p:cNvPr id="4" name="Espaço Reservado para Data 3"/>
          <p:cNvSpPr>
            <a:spLocks noGrp="1"/>
          </p:cNvSpPr>
          <p:nvPr>
            <p:ph type="dt" sz="half" idx="10"/>
          </p:nvPr>
        </p:nvSpPr>
        <p:spPr/>
        <p:txBody>
          <a:bodyPr/>
          <a:lstStyle/>
          <a:p>
            <a:fld id="{E8135E17-0C7A-42F5-9D33-632FBEAA1774}" type="datetime1">
              <a:rPr lang="pt-BR" smtClean="0"/>
              <a:t>17/02/2015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44</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err="1" smtClean="0"/>
              <a:t>Todos</a:t>
            </a:r>
            <a:r>
              <a:rPr lang="en-US" dirty="0" smtClean="0"/>
              <a:t> </a:t>
            </a:r>
            <a:r>
              <a:rPr lang="en-US" dirty="0" err="1" smtClean="0"/>
              <a:t>possuem</a:t>
            </a:r>
            <a:endParaRPr lang="en-US" dirty="0"/>
          </a:p>
        </p:txBody>
      </p:sp>
      <p:sp>
        <p:nvSpPr>
          <p:cNvPr id="15" name="CaixaDeTexto 14"/>
          <p:cNvSpPr txBox="1"/>
          <p:nvPr/>
        </p:nvSpPr>
        <p:spPr>
          <a:xfrm>
            <a:off x="1804671" y="3037185"/>
            <a:ext cx="3276600" cy="646331"/>
          </a:xfrm>
          <a:prstGeom prst="rect">
            <a:avLst/>
          </a:prstGeom>
          <a:noFill/>
        </p:spPr>
        <p:txBody>
          <a:bodyPr wrap="square" rtlCol="0">
            <a:spAutoFit/>
          </a:bodyPr>
          <a:lstStyle/>
          <a:p>
            <a:r>
              <a:rPr lang="en-US" dirty="0" err="1" smtClean="0"/>
              <a:t>Não</a:t>
            </a:r>
            <a:r>
              <a:rPr lang="en-US" dirty="0" smtClean="0"/>
              <a:t> </a:t>
            </a:r>
            <a:r>
              <a:rPr lang="en-US" dirty="0" err="1" smtClean="0"/>
              <a:t>foi</a:t>
            </a:r>
            <a:r>
              <a:rPr lang="en-US" dirty="0" smtClean="0"/>
              <a:t> </a:t>
            </a:r>
            <a:r>
              <a:rPr lang="en-US" dirty="0" err="1" smtClean="0"/>
              <a:t>feito</a:t>
            </a:r>
            <a:r>
              <a:rPr lang="en-US" dirty="0" smtClean="0"/>
              <a:t> push para </a:t>
            </a:r>
            <a:r>
              <a:rPr lang="en-US" dirty="0" err="1" smtClean="0"/>
              <a:t>todos</a:t>
            </a:r>
            <a:r>
              <a:rPr lang="en-US" dirty="0" smtClean="0"/>
              <a:t> </a:t>
            </a:r>
            <a:r>
              <a:rPr lang="en-US" dirty="0" err="1" smtClean="0"/>
              <a:t>os</a:t>
            </a:r>
            <a:r>
              <a:rPr lang="en-US" dirty="0" smtClean="0"/>
              <a:t> </a:t>
            </a:r>
            <a:r>
              <a:rPr lang="en-US" dirty="0" err="1" smtClean="0"/>
              <a:t>parceiros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err="1" smtClean="0"/>
              <a:t>Não</a:t>
            </a:r>
            <a:r>
              <a:rPr lang="en-US" dirty="0" smtClean="0"/>
              <a:t> </a:t>
            </a:r>
            <a:r>
              <a:rPr lang="en-US" dirty="0" err="1" smtClean="0"/>
              <a:t>foi</a:t>
            </a:r>
            <a:r>
              <a:rPr lang="en-US" dirty="0" smtClean="0"/>
              <a:t> </a:t>
            </a:r>
            <a:r>
              <a:rPr lang="en-US" dirty="0" err="1" smtClean="0"/>
              <a:t>feito</a:t>
            </a:r>
            <a:r>
              <a:rPr lang="en-US" dirty="0" smtClean="0"/>
              <a:t> pull</a:t>
            </a:r>
            <a:endParaRPr lang="en-US" dirty="0"/>
          </a:p>
        </p:txBody>
      </p:sp>
      <p:sp>
        <p:nvSpPr>
          <p:cNvPr id="17" name="CaixaDeTexto 16"/>
          <p:cNvSpPr txBox="1"/>
          <p:nvPr/>
        </p:nvSpPr>
        <p:spPr>
          <a:xfrm>
            <a:off x="1804671" y="4653337"/>
            <a:ext cx="3276600" cy="646331"/>
          </a:xfrm>
          <a:prstGeom prst="rect">
            <a:avLst/>
          </a:prstGeom>
          <a:noFill/>
        </p:spPr>
        <p:txBody>
          <a:bodyPr wrap="square" rtlCol="0">
            <a:spAutoFit/>
          </a:bodyPr>
          <a:lstStyle/>
          <a:p>
            <a:r>
              <a:rPr lang="en-US" dirty="0" err="1" smtClean="0"/>
              <a:t>Existe</a:t>
            </a:r>
            <a:r>
              <a:rPr lang="en-US" dirty="0" smtClean="0"/>
              <a:t> </a:t>
            </a:r>
            <a:r>
              <a:rPr lang="en-US" dirty="0" err="1" smtClean="0"/>
              <a:t>em</a:t>
            </a:r>
            <a:r>
              <a:rPr lang="en-US" dirty="0" smtClean="0"/>
              <a:t> </a:t>
            </a:r>
            <a:r>
              <a:rPr lang="en-US" dirty="0" err="1" smtClean="0"/>
              <a:t>alguém</a:t>
            </a:r>
            <a:r>
              <a:rPr lang="en-US" dirty="0" smtClean="0"/>
              <a:t> </a:t>
            </a:r>
            <a:r>
              <a:rPr lang="en-US" dirty="0" err="1" smtClean="0"/>
              <a:t>que</a:t>
            </a:r>
            <a:r>
              <a:rPr lang="en-US" dirty="0" smtClean="0"/>
              <a:t> </a:t>
            </a:r>
            <a:r>
              <a:rPr lang="en-US" dirty="0" err="1" smtClean="0"/>
              <a:t>não</a:t>
            </a:r>
            <a:r>
              <a:rPr lang="en-US" dirty="0" smtClean="0"/>
              <a:t> é </a:t>
            </a:r>
            <a:r>
              <a:rPr lang="en-US" dirty="0" err="1" smtClean="0"/>
              <a:t>parceiro</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err="1" smtClean="0"/>
              <a:t>Está</a:t>
            </a:r>
            <a:r>
              <a:rPr lang="en-US" dirty="0" smtClean="0"/>
              <a:t> </a:t>
            </a:r>
            <a:r>
              <a:rPr lang="en-US" dirty="0" err="1" smtClean="0"/>
              <a:t>em</a:t>
            </a:r>
            <a:r>
              <a:rPr lang="en-US" dirty="0" smtClean="0"/>
              <a:t> um </a:t>
            </a:r>
            <a:r>
              <a:rPr lang="en-US" dirty="0" err="1" smtClean="0"/>
              <a:t>ramo</a:t>
            </a:r>
            <a:r>
              <a:rPr lang="en-US" dirty="0" smtClean="0"/>
              <a:t> </a:t>
            </a:r>
            <a:r>
              <a:rPr lang="en-US" dirty="0" err="1" smtClean="0"/>
              <a:t>não</a:t>
            </a:r>
            <a:r>
              <a:rPr lang="en-US" dirty="0" smtClean="0"/>
              <a:t> </a:t>
            </a:r>
            <a:r>
              <a:rPr lang="en-US" dirty="0" err="1" smtClean="0"/>
              <a:t>rastreado</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Commit regular</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err="1" smtClean="0"/>
              <a:t>Apontado</a:t>
            </a:r>
            <a:r>
              <a:rPr lang="en-US" dirty="0" smtClean="0"/>
              <a:t> </a:t>
            </a:r>
            <a:r>
              <a:rPr lang="en-US" dirty="0" err="1" smtClean="0"/>
              <a:t>por</a:t>
            </a:r>
            <a:r>
              <a:rPr lang="en-US" dirty="0" smtClean="0"/>
              <a:t> um </a:t>
            </a:r>
            <a:r>
              <a:rPr lang="en-US" dirty="0" err="1" smtClean="0"/>
              <a:t>ramo</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err="1" smtClean="0"/>
              <a:t>Apontado</a:t>
            </a:r>
            <a:r>
              <a:rPr lang="en-US" dirty="0" smtClean="0"/>
              <a:t> </a:t>
            </a:r>
            <a:r>
              <a:rPr lang="en-US" dirty="0" err="1" smtClean="0"/>
              <a:t>por</a:t>
            </a:r>
            <a:r>
              <a:rPr lang="en-US" dirty="0" smtClean="0"/>
              <a:t> </a:t>
            </a:r>
            <a:r>
              <a:rPr lang="en-US" dirty="0" err="1" smtClean="0"/>
              <a:t>uma</a:t>
            </a:r>
            <a:r>
              <a:rPr lang="en-US" dirty="0" smtClean="0"/>
              <a:t>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0" y="1524000"/>
            <a:ext cx="2233929" cy="646331"/>
          </a:xfrm>
          <a:prstGeom prst="rect">
            <a:avLst/>
          </a:prstGeom>
          <a:noFill/>
        </p:spPr>
        <p:txBody>
          <a:bodyPr wrap="square" rtlCol="0">
            <a:spAutoFit/>
          </a:bodyPr>
          <a:lstStyle/>
          <a:p>
            <a:r>
              <a:rPr lang="en-US" b="1" dirty="0" err="1" smtClean="0"/>
              <a:t>Onde</a:t>
            </a:r>
            <a:r>
              <a:rPr lang="en-US" b="1" dirty="0" smtClean="0"/>
              <a:t> o commit </a:t>
            </a:r>
            <a:r>
              <a:rPr lang="en-US" b="1" dirty="0" err="1" smtClean="0"/>
              <a:t>existe</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Ramos e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F140A5F0-510D-4D13-9FDD-25EEC1F1664E}"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53CD978-04F2-4145-B576-32F884433638}"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35370740-1C56-4DFB-96E8-803F3CD1AEEF}"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47</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64DFDF6-C37B-4DB3-9567-A0474B52A197}"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177FBC39-0B00-42FE-BF1D-8B74B66B3244}"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pt-BR" dirty="0" smtClean="0"/>
              <a:t>Uso crescente de repositórios distribuídos</a:t>
            </a:r>
          </a:p>
        </p:txBody>
      </p:sp>
      <p:sp>
        <p:nvSpPr>
          <p:cNvPr id="4" name="Date Placeholder 3"/>
          <p:cNvSpPr>
            <a:spLocks noGrp="1"/>
          </p:cNvSpPr>
          <p:nvPr>
            <p:ph type="dt" sz="half" idx="10"/>
          </p:nvPr>
        </p:nvSpPr>
        <p:spPr/>
        <p:txBody>
          <a:bodyPr/>
          <a:lstStyle/>
          <a:p>
            <a:fld id="{9786E131-B889-403A-B2A6-E44174C73071}"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Fonte: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5" name="Diagrama 14"/>
          <p:cNvGraphicFramePr/>
          <p:nvPr>
            <p:extLst>
              <p:ext uri="{D42A27DB-BD31-4B8C-83A1-F6EECF244321}">
                <p14:modId xmlns:p14="http://schemas.microsoft.com/office/powerpoint/2010/main" val="2700950402"/>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FFECE382-FB71-4761-861E-27EB053DD31D}"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02E92D4C-3D2B-4D71-9E30-CD979AA1E422}"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0999EB54-6748-4165-87F2-CE393F1AFB85}"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52</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EAE36283-282C-419E-ACBA-0B16D363F081}"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54</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9485C8-95FC-460B-949F-85E98F271C11}"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55</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8FCDCE83-A438-449B-BB18-522558B58105}"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56</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11F478B7-9521-4B10-9C98-542E5655A4B7}"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57</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4775103B-A7D3-48A9-A4D2-66F85974AFE5}"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58</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pt-BR" dirty="0"/>
              <a:t>Uso crescente de repositórios distribuídos</a:t>
            </a:r>
          </a:p>
          <a:p>
            <a:pPr lvl="1"/>
            <a:r>
              <a:rPr lang="pt-BR" dirty="0" smtClean="0"/>
              <a:t>Proliferação </a:t>
            </a:r>
            <a:br>
              <a:rPr lang="pt-BR" dirty="0" smtClean="0"/>
            </a:br>
            <a:r>
              <a:rPr lang="pt-BR" dirty="0" smtClean="0"/>
              <a:t>de ramos</a:t>
            </a:r>
          </a:p>
        </p:txBody>
      </p:sp>
      <p:sp>
        <p:nvSpPr>
          <p:cNvPr id="4" name="Date Placeholder 3"/>
          <p:cNvSpPr>
            <a:spLocks noGrp="1"/>
          </p:cNvSpPr>
          <p:nvPr>
            <p:ph type="dt" sz="half" idx="10"/>
          </p:nvPr>
        </p:nvSpPr>
        <p:spPr/>
        <p:txBody>
          <a:bodyPr/>
          <a:lstStyle/>
          <a:p>
            <a:fld id="{0DBDF809-FE18-46D6-B9C6-B882AEE2C61D}"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11"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2" name="Diagrama 11"/>
          <p:cNvGraphicFramePr/>
          <p:nvPr>
            <p:extLst>
              <p:ext uri="{D42A27DB-BD31-4B8C-83A1-F6EECF244321}">
                <p14:modId xmlns:p14="http://schemas.microsoft.com/office/powerpoint/2010/main" val="368059633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Motivação</a:t>
            </a:r>
            <a:endParaRPr lang="en-US" dirty="0"/>
          </a:p>
        </p:txBody>
      </p:sp>
      <p:sp>
        <p:nvSpPr>
          <p:cNvPr id="4" name="Date Placeholder 3"/>
          <p:cNvSpPr>
            <a:spLocks noGrp="1"/>
          </p:cNvSpPr>
          <p:nvPr>
            <p:ph type="dt" sz="half" idx="10"/>
          </p:nvPr>
        </p:nvSpPr>
        <p:spPr/>
        <p:txBody>
          <a:bodyPr/>
          <a:lstStyle/>
          <a:p>
            <a:fld id="{AD622DC7-A782-42FC-BCFA-92106F06506E}"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9F013A3A-0D3E-40C8-AFCF-B22CEEA2523A}" type="datetime1">
              <a:rPr lang="pt-BR" noProof="0" smtClean="0"/>
              <a:t>17/02/2015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8</a:t>
            </a:fld>
            <a:endParaRPr lang="en-US" noProof="0" dirty="0"/>
          </a:p>
        </p:txBody>
      </p:sp>
      <p:grpSp>
        <p:nvGrpSpPr>
          <p:cNvPr id="26" name="Grupo 25"/>
          <p:cNvGrpSpPr/>
          <p:nvPr/>
        </p:nvGrpSpPr>
        <p:grpSpPr>
          <a:xfrm>
            <a:off x="2430512" y="2286000"/>
            <a:ext cx="4591050" cy="3409950"/>
            <a:chOff x="2276475" y="1876425"/>
            <a:chExt cx="4591050" cy="3409950"/>
          </a:xfrm>
        </p:grpSpPr>
        <p:pic>
          <p:nvPicPr>
            <p:cNvPr id="22" name="Imagem 21"/>
            <p:cNvPicPr>
              <a:picLocks noChangeAspect="1"/>
            </p:cNvPicPr>
            <p:nvPr/>
          </p:nvPicPr>
          <p:blipFill rotWithShape="1">
            <a:blip r:embed="rId2"/>
            <a:srcRect t="8205"/>
            <a:stretch/>
          </p:blipFill>
          <p:spPr>
            <a:xfrm>
              <a:off x="2276475" y="1876425"/>
              <a:ext cx="4591050" cy="34099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8E607240-FF73-4448-9D04-3FF86368FED3}" type="datetime1">
              <a:rPr lang="pt-BR" smtClean="0"/>
              <a:t>17/02/2015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3622</Words>
  <Application>Microsoft Office PowerPoint</Application>
  <PresentationFormat>Apresentação na tela (4:3)</PresentationFormat>
  <Paragraphs>1174</Paragraphs>
  <Slides>58</Slides>
  <Notes>41</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58</vt:i4>
      </vt:variant>
    </vt:vector>
  </HeadingPairs>
  <TitlesOfParts>
    <vt:vector size="61" baseType="lpstr">
      <vt:lpstr>Arial</vt:lpstr>
      <vt:lpstr>Calibri</vt:lpstr>
      <vt:lpstr>uff</vt:lpstr>
      <vt:lpstr>Awareness Over Distributed Version Control Systems</vt:lpstr>
      <vt:lpstr>Conceito: Repositórios Centralizados x Distribuídos</vt:lpstr>
      <vt:lpstr>Motivação</vt:lpstr>
      <vt:lpstr>Motivação</vt:lpstr>
      <vt:lpstr>Motivação</vt:lpstr>
      <vt:lpstr>Motivação</vt:lpstr>
      <vt:lpstr>Motivação</vt:lpstr>
      <vt:lpstr>Apresentação do PowerPoint</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Visão de Topologia</vt:lpstr>
      <vt:lpstr>Visão de Topologia</vt:lpstr>
      <vt:lpstr>Apresentação do PowerPoint</vt:lpstr>
      <vt:lpstr>Apresentação do PowerPoint</vt:lpstr>
      <vt:lpstr>Apresentação do PowerPoint</vt:lpstr>
      <vt:lpstr>Apresentação do PowerPoint</vt:lpstr>
      <vt:lpstr>Apresentação do PowerPoint</vt:lpstr>
      <vt:lpstr>Node Positions</vt:lpstr>
      <vt:lpstr>Apresentação do PowerPoint</vt:lpstr>
      <vt:lpstr>Commit History</vt:lpstr>
      <vt:lpstr>Commit History</vt:lpstr>
      <vt:lpstr>História de Commits - Códigos de Cores</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2015-02-17T21:31:16Z</dcterms:modified>
</cp:coreProperties>
</file>